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271F1E-8262-450A-BD1A-4B29D357664D}" v="1" dt="2025-05-26T23:37:12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6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 Kumar" userId="a7e013b0fa01c47e" providerId="LiveId" clId="{E7FEDE08-42FC-4862-ACB8-49FB30F8C990}"/>
    <pc:docChg chg="custSel modSld">
      <pc:chgData name="Kim Kumar" userId="a7e013b0fa01c47e" providerId="LiveId" clId="{E7FEDE08-42FC-4862-ACB8-49FB30F8C990}" dt="2025-04-07T05:57:29.625" v="2995" actId="20577"/>
      <pc:docMkLst>
        <pc:docMk/>
      </pc:docMkLst>
      <pc:sldChg chg="modSp mod">
        <pc:chgData name="Kim Kumar" userId="a7e013b0fa01c47e" providerId="LiveId" clId="{E7FEDE08-42FC-4862-ACB8-49FB30F8C990}" dt="2025-04-07T05:28:38.364" v="427" actId="20577"/>
        <pc:sldMkLst>
          <pc:docMk/>
          <pc:sldMk cId="1123973799" sldId="257"/>
        </pc:sldMkLst>
        <pc:spChg chg="mod">
          <ac:chgData name="Kim Kumar" userId="a7e013b0fa01c47e" providerId="LiveId" clId="{E7FEDE08-42FC-4862-ACB8-49FB30F8C990}" dt="2025-04-07T05:24:16.061" v="105" actId="20577"/>
          <ac:spMkLst>
            <pc:docMk/>
            <pc:sldMk cId="1123973799" sldId="257"/>
            <ac:spMk id="2" creationId="{A8378023-8192-6A8A-089E-9E7B80C819B5}"/>
          </ac:spMkLst>
        </pc:spChg>
        <pc:spChg chg="mod">
          <ac:chgData name="Kim Kumar" userId="a7e013b0fa01c47e" providerId="LiveId" clId="{E7FEDE08-42FC-4862-ACB8-49FB30F8C990}" dt="2025-04-07T05:28:38.364" v="427" actId="20577"/>
          <ac:spMkLst>
            <pc:docMk/>
            <pc:sldMk cId="1123973799" sldId="257"/>
            <ac:spMk id="3" creationId="{3583A107-D536-2158-B56E-98DD6E6EAE24}"/>
          </ac:spMkLst>
        </pc:spChg>
      </pc:sldChg>
      <pc:sldChg chg="modSp mod">
        <pc:chgData name="Kim Kumar" userId="a7e013b0fa01c47e" providerId="LiveId" clId="{E7FEDE08-42FC-4862-ACB8-49FB30F8C990}" dt="2025-04-07T05:29:19.681" v="519" actId="20577"/>
        <pc:sldMkLst>
          <pc:docMk/>
          <pc:sldMk cId="1480054100" sldId="258"/>
        </pc:sldMkLst>
        <pc:spChg chg="mod">
          <ac:chgData name="Kim Kumar" userId="a7e013b0fa01c47e" providerId="LiveId" clId="{E7FEDE08-42FC-4862-ACB8-49FB30F8C990}" dt="2025-04-07T05:24:28.423" v="106"/>
          <ac:spMkLst>
            <pc:docMk/>
            <pc:sldMk cId="1480054100" sldId="258"/>
            <ac:spMk id="2" creationId="{3C26C6F2-38E3-B0B5-A1F2-B47F68B89368}"/>
          </ac:spMkLst>
        </pc:spChg>
        <pc:spChg chg="mod">
          <ac:chgData name="Kim Kumar" userId="a7e013b0fa01c47e" providerId="LiveId" clId="{E7FEDE08-42FC-4862-ACB8-49FB30F8C990}" dt="2025-04-07T05:29:19.681" v="519" actId="20577"/>
          <ac:spMkLst>
            <pc:docMk/>
            <pc:sldMk cId="1480054100" sldId="258"/>
            <ac:spMk id="3" creationId="{3E96DC51-215D-B3A5-D4B7-689E70D35EA8}"/>
          </ac:spMkLst>
        </pc:spChg>
      </pc:sldChg>
      <pc:sldChg chg="modSp mod">
        <pc:chgData name="Kim Kumar" userId="a7e013b0fa01c47e" providerId="LiveId" clId="{E7FEDE08-42FC-4862-ACB8-49FB30F8C990}" dt="2025-04-07T05:30:53.690" v="678" actId="20577"/>
        <pc:sldMkLst>
          <pc:docMk/>
          <pc:sldMk cId="4269244747" sldId="259"/>
        </pc:sldMkLst>
        <pc:spChg chg="mod">
          <ac:chgData name="Kim Kumar" userId="a7e013b0fa01c47e" providerId="LiveId" clId="{E7FEDE08-42FC-4862-ACB8-49FB30F8C990}" dt="2025-04-07T05:24:33.056" v="107"/>
          <ac:spMkLst>
            <pc:docMk/>
            <pc:sldMk cId="4269244747" sldId="259"/>
            <ac:spMk id="2" creationId="{84870C69-6D31-0D14-7DC6-3C4D0D63B829}"/>
          </ac:spMkLst>
        </pc:spChg>
        <pc:spChg chg="mod">
          <ac:chgData name="Kim Kumar" userId="a7e013b0fa01c47e" providerId="LiveId" clId="{E7FEDE08-42FC-4862-ACB8-49FB30F8C990}" dt="2025-04-07T05:30:53.690" v="678" actId="20577"/>
          <ac:spMkLst>
            <pc:docMk/>
            <pc:sldMk cId="4269244747" sldId="259"/>
            <ac:spMk id="3" creationId="{4870D1F1-B503-41EA-08F7-01A744BDDE2E}"/>
          </ac:spMkLst>
        </pc:spChg>
      </pc:sldChg>
      <pc:sldChg chg="modSp mod">
        <pc:chgData name="Kim Kumar" userId="a7e013b0fa01c47e" providerId="LiveId" clId="{E7FEDE08-42FC-4862-ACB8-49FB30F8C990}" dt="2025-04-07T05:31:59.263" v="792" actId="20577"/>
        <pc:sldMkLst>
          <pc:docMk/>
          <pc:sldMk cId="2989484019" sldId="260"/>
        </pc:sldMkLst>
        <pc:spChg chg="mod">
          <ac:chgData name="Kim Kumar" userId="a7e013b0fa01c47e" providerId="LiveId" clId="{E7FEDE08-42FC-4862-ACB8-49FB30F8C990}" dt="2025-04-07T05:24:36.915" v="108"/>
          <ac:spMkLst>
            <pc:docMk/>
            <pc:sldMk cId="2989484019" sldId="260"/>
            <ac:spMk id="2" creationId="{227E513F-6085-8C50-038B-44A452CE8A39}"/>
          </ac:spMkLst>
        </pc:spChg>
        <pc:spChg chg="mod">
          <ac:chgData name="Kim Kumar" userId="a7e013b0fa01c47e" providerId="LiveId" clId="{E7FEDE08-42FC-4862-ACB8-49FB30F8C990}" dt="2025-04-07T05:31:59.263" v="792" actId="20577"/>
          <ac:spMkLst>
            <pc:docMk/>
            <pc:sldMk cId="2989484019" sldId="260"/>
            <ac:spMk id="3" creationId="{B42F190D-2CF8-E590-FB08-CBBE46616762}"/>
          </ac:spMkLst>
        </pc:spChg>
      </pc:sldChg>
      <pc:sldChg chg="modSp mod">
        <pc:chgData name="Kim Kumar" userId="a7e013b0fa01c47e" providerId="LiveId" clId="{E7FEDE08-42FC-4862-ACB8-49FB30F8C990}" dt="2025-04-07T05:32:57.243" v="925" actId="20577"/>
        <pc:sldMkLst>
          <pc:docMk/>
          <pc:sldMk cId="1868540259" sldId="261"/>
        </pc:sldMkLst>
        <pc:spChg chg="mod">
          <ac:chgData name="Kim Kumar" userId="a7e013b0fa01c47e" providerId="LiveId" clId="{E7FEDE08-42FC-4862-ACB8-49FB30F8C990}" dt="2025-04-07T05:24:45.118" v="109"/>
          <ac:spMkLst>
            <pc:docMk/>
            <pc:sldMk cId="1868540259" sldId="261"/>
            <ac:spMk id="2" creationId="{3B9F129F-0326-D7F7-3847-B0720B17A6B6}"/>
          </ac:spMkLst>
        </pc:spChg>
        <pc:spChg chg="mod">
          <ac:chgData name="Kim Kumar" userId="a7e013b0fa01c47e" providerId="LiveId" clId="{E7FEDE08-42FC-4862-ACB8-49FB30F8C990}" dt="2025-04-07T05:32:57.243" v="925" actId="20577"/>
          <ac:spMkLst>
            <pc:docMk/>
            <pc:sldMk cId="1868540259" sldId="261"/>
            <ac:spMk id="3" creationId="{B4DB9C25-6AD7-18BF-55E0-F91EE70E3972}"/>
          </ac:spMkLst>
        </pc:spChg>
      </pc:sldChg>
      <pc:sldChg chg="modSp mod">
        <pc:chgData name="Kim Kumar" userId="a7e013b0fa01c47e" providerId="LiveId" clId="{E7FEDE08-42FC-4862-ACB8-49FB30F8C990}" dt="2025-04-07T05:33:31.922" v="1024" actId="20577"/>
        <pc:sldMkLst>
          <pc:docMk/>
          <pc:sldMk cId="2093613052" sldId="262"/>
        </pc:sldMkLst>
        <pc:spChg chg="mod">
          <ac:chgData name="Kim Kumar" userId="a7e013b0fa01c47e" providerId="LiveId" clId="{E7FEDE08-42FC-4862-ACB8-49FB30F8C990}" dt="2025-04-07T05:24:49.334" v="110"/>
          <ac:spMkLst>
            <pc:docMk/>
            <pc:sldMk cId="2093613052" sldId="262"/>
            <ac:spMk id="2" creationId="{8A9C0252-E900-791D-2F35-1E1B30DBD16D}"/>
          </ac:spMkLst>
        </pc:spChg>
        <pc:spChg chg="mod">
          <ac:chgData name="Kim Kumar" userId="a7e013b0fa01c47e" providerId="LiveId" clId="{E7FEDE08-42FC-4862-ACB8-49FB30F8C990}" dt="2025-04-07T05:33:31.922" v="1024" actId="20577"/>
          <ac:spMkLst>
            <pc:docMk/>
            <pc:sldMk cId="2093613052" sldId="262"/>
            <ac:spMk id="3" creationId="{EC42CD6A-AAFA-EFC5-6CF3-6092C304DC92}"/>
          </ac:spMkLst>
        </pc:spChg>
      </pc:sldChg>
      <pc:sldChg chg="modSp mod">
        <pc:chgData name="Kim Kumar" userId="a7e013b0fa01c47e" providerId="LiveId" clId="{E7FEDE08-42FC-4862-ACB8-49FB30F8C990}" dt="2025-04-07T05:34:25.481" v="1124" actId="20577"/>
        <pc:sldMkLst>
          <pc:docMk/>
          <pc:sldMk cId="2700366590" sldId="263"/>
        </pc:sldMkLst>
        <pc:spChg chg="mod">
          <ac:chgData name="Kim Kumar" userId="a7e013b0fa01c47e" providerId="LiveId" clId="{E7FEDE08-42FC-4862-ACB8-49FB30F8C990}" dt="2025-04-07T05:24:59.207" v="111"/>
          <ac:spMkLst>
            <pc:docMk/>
            <pc:sldMk cId="2700366590" sldId="263"/>
            <ac:spMk id="2" creationId="{B4A06FD3-084A-07A7-AF49-8AB79D12B5D9}"/>
          </ac:spMkLst>
        </pc:spChg>
        <pc:spChg chg="mod">
          <ac:chgData name="Kim Kumar" userId="a7e013b0fa01c47e" providerId="LiveId" clId="{E7FEDE08-42FC-4862-ACB8-49FB30F8C990}" dt="2025-04-07T05:34:25.481" v="1124" actId="20577"/>
          <ac:spMkLst>
            <pc:docMk/>
            <pc:sldMk cId="2700366590" sldId="263"/>
            <ac:spMk id="3" creationId="{B825E2B6-DCAD-CCAA-77F3-7EF2359A0A8D}"/>
          </ac:spMkLst>
        </pc:spChg>
      </pc:sldChg>
      <pc:sldChg chg="modSp mod">
        <pc:chgData name="Kim Kumar" userId="a7e013b0fa01c47e" providerId="LiveId" clId="{E7FEDE08-42FC-4862-ACB8-49FB30F8C990}" dt="2025-04-07T05:34:59.122" v="1208" actId="20577"/>
        <pc:sldMkLst>
          <pc:docMk/>
          <pc:sldMk cId="3405102753" sldId="264"/>
        </pc:sldMkLst>
        <pc:spChg chg="mod">
          <ac:chgData name="Kim Kumar" userId="a7e013b0fa01c47e" providerId="LiveId" clId="{E7FEDE08-42FC-4862-ACB8-49FB30F8C990}" dt="2025-04-07T05:25:02.959" v="112"/>
          <ac:spMkLst>
            <pc:docMk/>
            <pc:sldMk cId="3405102753" sldId="264"/>
            <ac:spMk id="2" creationId="{3C8093F8-C4D7-53CA-F092-F9A05F55A11E}"/>
          </ac:spMkLst>
        </pc:spChg>
        <pc:spChg chg="mod">
          <ac:chgData name="Kim Kumar" userId="a7e013b0fa01c47e" providerId="LiveId" clId="{E7FEDE08-42FC-4862-ACB8-49FB30F8C990}" dt="2025-04-07T05:34:59.122" v="1208" actId="20577"/>
          <ac:spMkLst>
            <pc:docMk/>
            <pc:sldMk cId="3405102753" sldId="264"/>
            <ac:spMk id="3" creationId="{BE53B694-F436-A5E3-857C-21E534DB37C5}"/>
          </ac:spMkLst>
        </pc:spChg>
      </pc:sldChg>
      <pc:sldChg chg="modSp mod">
        <pc:chgData name="Kim Kumar" userId="a7e013b0fa01c47e" providerId="LiveId" clId="{E7FEDE08-42FC-4862-ACB8-49FB30F8C990}" dt="2025-04-07T05:36:17.687" v="1352" actId="20577"/>
        <pc:sldMkLst>
          <pc:docMk/>
          <pc:sldMk cId="1186183394" sldId="265"/>
        </pc:sldMkLst>
        <pc:spChg chg="mod">
          <ac:chgData name="Kim Kumar" userId="a7e013b0fa01c47e" providerId="LiveId" clId="{E7FEDE08-42FC-4862-ACB8-49FB30F8C990}" dt="2025-04-07T05:25:06.563" v="113"/>
          <ac:spMkLst>
            <pc:docMk/>
            <pc:sldMk cId="1186183394" sldId="265"/>
            <ac:spMk id="2" creationId="{B6687D5A-2865-3472-0AB6-DCC6E8147F68}"/>
          </ac:spMkLst>
        </pc:spChg>
        <pc:spChg chg="mod">
          <ac:chgData name="Kim Kumar" userId="a7e013b0fa01c47e" providerId="LiveId" clId="{E7FEDE08-42FC-4862-ACB8-49FB30F8C990}" dt="2025-04-07T05:36:17.687" v="1352" actId="20577"/>
          <ac:spMkLst>
            <pc:docMk/>
            <pc:sldMk cId="1186183394" sldId="265"/>
            <ac:spMk id="3" creationId="{A3A16FFF-6A59-C3F6-9E0C-3C90DD423CF1}"/>
          </ac:spMkLst>
        </pc:spChg>
      </pc:sldChg>
      <pc:sldChg chg="modSp mod">
        <pc:chgData name="Kim Kumar" userId="a7e013b0fa01c47e" providerId="LiveId" clId="{E7FEDE08-42FC-4862-ACB8-49FB30F8C990}" dt="2025-04-07T05:37:00.335" v="1445" actId="20577"/>
        <pc:sldMkLst>
          <pc:docMk/>
          <pc:sldMk cId="2543153682" sldId="266"/>
        </pc:sldMkLst>
        <pc:spChg chg="mod">
          <ac:chgData name="Kim Kumar" userId="a7e013b0fa01c47e" providerId="LiveId" clId="{E7FEDE08-42FC-4862-ACB8-49FB30F8C990}" dt="2025-04-07T05:25:10.440" v="114"/>
          <ac:spMkLst>
            <pc:docMk/>
            <pc:sldMk cId="2543153682" sldId="266"/>
            <ac:spMk id="2" creationId="{ACF40DB7-F491-C24A-231D-A8F1B59954B4}"/>
          </ac:spMkLst>
        </pc:spChg>
        <pc:spChg chg="mod">
          <ac:chgData name="Kim Kumar" userId="a7e013b0fa01c47e" providerId="LiveId" clId="{E7FEDE08-42FC-4862-ACB8-49FB30F8C990}" dt="2025-04-07T05:37:00.335" v="1445" actId="20577"/>
          <ac:spMkLst>
            <pc:docMk/>
            <pc:sldMk cId="2543153682" sldId="266"/>
            <ac:spMk id="3" creationId="{43ABED52-171D-5966-20CA-B42C6D62FE7F}"/>
          </ac:spMkLst>
        </pc:spChg>
      </pc:sldChg>
      <pc:sldChg chg="modSp mod">
        <pc:chgData name="Kim Kumar" userId="a7e013b0fa01c47e" providerId="LiveId" clId="{E7FEDE08-42FC-4862-ACB8-49FB30F8C990}" dt="2025-04-07T05:38:00.658" v="1541" actId="20577"/>
        <pc:sldMkLst>
          <pc:docMk/>
          <pc:sldMk cId="460902153" sldId="267"/>
        </pc:sldMkLst>
        <pc:spChg chg="mod">
          <ac:chgData name="Kim Kumar" userId="a7e013b0fa01c47e" providerId="LiveId" clId="{E7FEDE08-42FC-4862-ACB8-49FB30F8C990}" dt="2025-04-07T05:25:18.116" v="115"/>
          <ac:spMkLst>
            <pc:docMk/>
            <pc:sldMk cId="460902153" sldId="267"/>
            <ac:spMk id="2" creationId="{056015AB-F5B4-5717-DA50-E435FE123F7D}"/>
          </ac:spMkLst>
        </pc:spChg>
        <pc:spChg chg="mod">
          <ac:chgData name="Kim Kumar" userId="a7e013b0fa01c47e" providerId="LiveId" clId="{E7FEDE08-42FC-4862-ACB8-49FB30F8C990}" dt="2025-04-07T05:38:00.658" v="1541" actId="20577"/>
          <ac:spMkLst>
            <pc:docMk/>
            <pc:sldMk cId="460902153" sldId="267"/>
            <ac:spMk id="3" creationId="{7332D18F-A125-DB5A-77D5-E09481B82ED6}"/>
          </ac:spMkLst>
        </pc:spChg>
      </pc:sldChg>
      <pc:sldChg chg="modSp mod">
        <pc:chgData name="Kim Kumar" userId="a7e013b0fa01c47e" providerId="LiveId" clId="{E7FEDE08-42FC-4862-ACB8-49FB30F8C990}" dt="2025-04-07T05:40:51.385" v="1656" actId="20577"/>
        <pc:sldMkLst>
          <pc:docMk/>
          <pc:sldMk cId="3814387986" sldId="268"/>
        </pc:sldMkLst>
        <pc:spChg chg="mod">
          <ac:chgData name="Kim Kumar" userId="a7e013b0fa01c47e" providerId="LiveId" clId="{E7FEDE08-42FC-4862-ACB8-49FB30F8C990}" dt="2025-04-07T05:25:22.001" v="116"/>
          <ac:spMkLst>
            <pc:docMk/>
            <pc:sldMk cId="3814387986" sldId="268"/>
            <ac:spMk id="2" creationId="{E09E294C-6E45-8380-01B1-A7EB9785477C}"/>
          </ac:spMkLst>
        </pc:spChg>
        <pc:spChg chg="mod">
          <ac:chgData name="Kim Kumar" userId="a7e013b0fa01c47e" providerId="LiveId" clId="{E7FEDE08-42FC-4862-ACB8-49FB30F8C990}" dt="2025-04-07T05:40:51.385" v="1656" actId="20577"/>
          <ac:spMkLst>
            <pc:docMk/>
            <pc:sldMk cId="3814387986" sldId="268"/>
            <ac:spMk id="3" creationId="{AAA4D0A8-3E63-6BF7-9CD2-C2E36CC9A8F3}"/>
          </ac:spMkLst>
        </pc:spChg>
      </pc:sldChg>
      <pc:sldChg chg="modSp mod">
        <pc:chgData name="Kim Kumar" userId="a7e013b0fa01c47e" providerId="LiveId" clId="{E7FEDE08-42FC-4862-ACB8-49FB30F8C990}" dt="2025-04-07T05:41:35.819" v="1765" actId="20577"/>
        <pc:sldMkLst>
          <pc:docMk/>
          <pc:sldMk cId="2095423960" sldId="269"/>
        </pc:sldMkLst>
        <pc:spChg chg="mod">
          <ac:chgData name="Kim Kumar" userId="a7e013b0fa01c47e" providerId="LiveId" clId="{E7FEDE08-42FC-4862-ACB8-49FB30F8C990}" dt="2025-04-07T05:25:26.025" v="117"/>
          <ac:spMkLst>
            <pc:docMk/>
            <pc:sldMk cId="2095423960" sldId="269"/>
            <ac:spMk id="2" creationId="{56F53837-E494-9BFB-F609-87B306C6487D}"/>
          </ac:spMkLst>
        </pc:spChg>
        <pc:spChg chg="mod">
          <ac:chgData name="Kim Kumar" userId="a7e013b0fa01c47e" providerId="LiveId" clId="{E7FEDE08-42FC-4862-ACB8-49FB30F8C990}" dt="2025-04-07T05:41:35.819" v="1765" actId="20577"/>
          <ac:spMkLst>
            <pc:docMk/>
            <pc:sldMk cId="2095423960" sldId="269"/>
            <ac:spMk id="3" creationId="{7C29684A-3AF7-1244-CC42-DA54A37ED3EA}"/>
          </ac:spMkLst>
        </pc:spChg>
      </pc:sldChg>
      <pc:sldChg chg="modSp mod">
        <pc:chgData name="Kim Kumar" userId="a7e013b0fa01c47e" providerId="LiveId" clId="{E7FEDE08-42FC-4862-ACB8-49FB30F8C990}" dt="2025-04-07T05:42:28.778" v="1871" actId="20577"/>
        <pc:sldMkLst>
          <pc:docMk/>
          <pc:sldMk cId="1160675016" sldId="270"/>
        </pc:sldMkLst>
        <pc:spChg chg="mod">
          <ac:chgData name="Kim Kumar" userId="a7e013b0fa01c47e" providerId="LiveId" clId="{E7FEDE08-42FC-4862-ACB8-49FB30F8C990}" dt="2025-04-07T05:25:29.654" v="118"/>
          <ac:spMkLst>
            <pc:docMk/>
            <pc:sldMk cId="1160675016" sldId="270"/>
            <ac:spMk id="2" creationId="{F1779A2A-B97D-0C05-A35D-B9D46357B9E8}"/>
          </ac:spMkLst>
        </pc:spChg>
        <pc:spChg chg="mod">
          <ac:chgData name="Kim Kumar" userId="a7e013b0fa01c47e" providerId="LiveId" clId="{E7FEDE08-42FC-4862-ACB8-49FB30F8C990}" dt="2025-04-07T05:42:28.778" v="1871" actId="20577"/>
          <ac:spMkLst>
            <pc:docMk/>
            <pc:sldMk cId="1160675016" sldId="270"/>
            <ac:spMk id="3" creationId="{5D648004-6437-A56E-228F-313933BF1255}"/>
          </ac:spMkLst>
        </pc:spChg>
      </pc:sldChg>
      <pc:sldChg chg="modSp mod">
        <pc:chgData name="Kim Kumar" userId="a7e013b0fa01c47e" providerId="LiveId" clId="{E7FEDE08-42FC-4862-ACB8-49FB30F8C990}" dt="2025-04-07T05:43:52.440" v="1979" actId="20577"/>
        <pc:sldMkLst>
          <pc:docMk/>
          <pc:sldMk cId="3455419803" sldId="271"/>
        </pc:sldMkLst>
        <pc:spChg chg="mod">
          <ac:chgData name="Kim Kumar" userId="a7e013b0fa01c47e" providerId="LiveId" clId="{E7FEDE08-42FC-4862-ACB8-49FB30F8C990}" dt="2025-04-07T05:25:36.510" v="119"/>
          <ac:spMkLst>
            <pc:docMk/>
            <pc:sldMk cId="3455419803" sldId="271"/>
            <ac:spMk id="2" creationId="{CEF7C766-53BD-1E58-E9C4-799450494051}"/>
          </ac:spMkLst>
        </pc:spChg>
        <pc:spChg chg="mod">
          <ac:chgData name="Kim Kumar" userId="a7e013b0fa01c47e" providerId="LiveId" clId="{E7FEDE08-42FC-4862-ACB8-49FB30F8C990}" dt="2025-04-07T05:43:52.440" v="1979" actId="20577"/>
          <ac:spMkLst>
            <pc:docMk/>
            <pc:sldMk cId="3455419803" sldId="271"/>
            <ac:spMk id="3" creationId="{F7F84636-C36F-F5E2-CA9D-01D1A64186A4}"/>
          </ac:spMkLst>
        </pc:spChg>
      </pc:sldChg>
      <pc:sldChg chg="modSp mod">
        <pc:chgData name="Kim Kumar" userId="a7e013b0fa01c47e" providerId="LiveId" clId="{E7FEDE08-42FC-4862-ACB8-49FB30F8C990}" dt="2025-04-07T05:45:07.233" v="2113" actId="20577"/>
        <pc:sldMkLst>
          <pc:docMk/>
          <pc:sldMk cId="376477466" sldId="272"/>
        </pc:sldMkLst>
        <pc:spChg chg="mod">
          <ac:chgData name="Kim Kumar" userId="a7e013b0fa01c47e" providerId="LiveId" clId="{E7FEDE08-42FC-4862-ACB8-49FB30F8C990}" dt="2025-04-07T05:25:40.728" v="120"/>
          <ac:spMkLst>
            <pc:docMk/>
            <pc:sldMk cId="376477466" sldId="272"/>
            <ac:spMk id="2" creationId="{E8B772EB-89D5-39BB-6F75-1FC2E5B44C93}"/>
          </ac:spMkLst>
        </pc:spChg>
        <pc:spChg chg="mod">
          <ac:chgData name="Kim Kumar" userId="a7e013b0fa01c47e" providerId="LiveId" clId="{E7FEDE08-42FC-4862-ACB8-49FB30F8C990}" dt="2025-04-07T05:45:07.233" v="2113" actId="20577"/>
          <ac:spMkLst>
            <pc:docMk/>
            <pc:sldMk cId="376477466" sldId="272"/>
            <ac:spMk id="3" creationId="{39F3EDA0-7111-D30F-7588-053546CAF990}"/>
          </ac:spMkLst>
        </pc:spChg>
      </pc:sldChg>
      <pc:sldChg chg="modSp mod">
        <pc:chgData name="Kim Kumar" userId="a7e013b0fa01c47e" providerId="LiveId" clId="{E7FEDE08-42FC-4862-ACB8-49FB30F8C990}" dt="2025-04-07T05:45:56.626" v="2188" actId="20577"/>
        <pc:sldMkLst>
          <pc:docMk/>
          <pc:sldMk cId="2904725269" sldId="273"/>
        </pc:sldMkLst>
        <pc:spChg chg="mod">
          <ac:chgData name="Kim Kumar" userId="a7e013b0fa01c47e" providerId="LiveId" clId="{E7FEDE08-42FC-4862-ACB8-49FB30F8C990}" dt="2025-04-07T05:25:45.642" v="121"/>
          <ac:spMkLst>
            <pc:docMk/>
            <pc:sldMk cId="2904725269" sldId="273"/>
            <ac:spMk id="2" creationId="{05D7B556-C480-2EFB-B480-B59540BBBF8F}"/>
          </ac:spMkLst>
        </pc:spChg>
        <pc:spChg chg="mod">
          <ac:chgData name="Kim Kumar" userId="a7e013b0fa01c47e" providerId="LiveId" clId="{E7FEDE08-42FC-4862-ACB8-49FB30F8C990}" dt="2025-04-07T05:45:56.626" v="2188" actId="20577"/>
          <ac:spMkLst>
            <pc:docMk/>
            <pc:sldMk cId="2904725269" sldId="273"/>
            <ac:spMk id="3" creationId="{8292F567-7D10-C538-CA46-CA26A7065029}"/>
          </ac:spMkLst>
        </pc:spChg>
      </pc:sldChg>
      <pc:sldChg chg="modSp mod">
        <pc:chgData name="Kim Kumar" userId="a7e013b0fa01c47e" providerId="LiveId" clId="{E7FEDE08-42FC-4862-ACB8-49FB30F8C990}" dt="2025-04-07T05:51:18.268" v="2324" actId="20577"/>
        <pc:sldMkLst>
          <pc:docMk/>
          <pc:sldMk cId="1925199278" sldId="274"/>
        </pc:sldMkLst>
        <pc:spChg chg="mod">
          <ac:chgData name="Kim Kumar" userId="a7e013b0fa01c47e" providerId="LiveId" clId="{E7FEDE08-42FC-4862-ACB8-49FB30F8C990}" dt="2025-04-07T05:25:52.071" v="122"/>
          <ac:spMkLst>
            <pc:docMk/>
            <pc:sldMk cId="1925199278" sldId="274"/>
            <ac:spMk id="2" creationId="{5D655A5E-F893-438A-0159-2FF3BD9CF945}"/>
          </ac:spMkLst>
        </pc:spChg>
        <pc:spChg chg="mod">
          <ac:chgData name="Kim Kumar" userId="a7e013b0fa01c47e" providerId="LiveId" clId="{E7FEDE08-42FC-4862-ACB8-49FB30F8C990}" dt="2025-04-07T05:51:18.268" v="2324" actId="20577"/>
          <ac:spMkLst>
            <pc:docMk/>
            <pc:sldMk cId="1925199278" sldId="274"/>
            <ac:spMk id="3" creationId="{63FAD191-5D3D-FD4E-FCEB-84039911D39C}"/>
          </ac:spMkLst>
        </pc:spChg>
      </pc:sldChg>
      <pc:sldChg chg="modSp mod">
        <pc:chgData name="Kim Kumar" userId="a7e013b0fa01c47e" providerId="LiveId" clId="{E7FEDE08-42FC-4862-ACB8-49FB30F8C990}" dt="2025-04-07T05:52:25.849" v="2438" actId="20577"/>
        <pc:sldMkLst>
          <pc:docMk/>
          <pc:sldMk cId="3770129026" sldId="275"/>
        </pc:sldMkLst>
        <pc:spChg chg="mod">
          <ac:chgData name="Kim Kumar" userId="a7e013b0fa01c47e" providerId="LiveId" clId="{E7FEDE08-42FC-4862-ACB8-49FB30F8C990}" dt="2025-04-07T05:25:55.556" v="123"/>
          <ac:spMkLst>
            <pc:docMk/>
            <pc:sldMk cId="3770129026" sldId="275"/>
            <ac:spMk id="2" creationId="{7A68201D-E6FE-D24C-E25E-34DDA2CF1BB2}"/>
          </ac:spMkLst>
        </pc:spChg>
        <pc:spChg chg="mod">
          <ac:chgData name="Kim Kumar" userId="a7e013b0fa01c47e" providerId="LiveId" clId="{E7FEDE08-42FC-4862-ACB8-49FB30F8C990}" dt="2025-04-07T05:52:25.849" v="2438" actId="20577"/>
          <ac:spMkLst>
            <pc:docMk/>
            <pc:sldMk cId="3770129026" sldId="275"/>
            <ac:spMk id="3" creationId="{9017F8AF-086E-1D75-4090-08BF3AF67360}"/>
          </ac:spMkLst>
        </pc:spChg>
      </pc:sldChg>
      <pc:sldChg chg="modSp mod">
        <pc:chgData name="Kim Kumar" userId="a7e013b0fa01c47e" providerId="LiveId" clId="{E7FEDE08-42FC-4862-ACB8-49FB30F8C990}" dt="2025-04-07T05:53:19.657" v="2545" actId="20577"/>
        <pc:sldMkLst>
          <pc:docMk/>
          <pc:sldMk cId="2631258851" sldId="276"/>
        </pc:sldMkLst>
        <pc:spChg chg="mod">
          <ac:chgData name="Kim Kumar" userId="a7e013b0fa01c47e" providerId="LiveId" clId="{E7FEDE08-42FC-4862-ACB8-49FB30F8C990}" dt="2025-04-07T05:26:02.402" v="124"/>
          <ac:spMkLst>
            <pc:docMk/>
            <pc:sldMk cId="2631258851" sldId="276"/>
            <ac:spMk id="2" creationId="{A4638B9F-54FA-1DA3-E8A8-22222533E656}"/>
          </ac:spMkLst>
        </pc:spChg>
        <pc:spChg chg="mod">
          <ac:chgData name="Kim Kumar" userId="a7e013b0fa01c47e" providerId="LiveId" clId="{E7FEDE08-42FC-4862-ACB8-49FB30F8C990}" dt="2025-04-07T05:53:19.657" v="2545" actId="20577"/>
          <ac:spMkLst>
            <pc:docMk/>
            <pc:sldMk cId="2631258851" sldId="276"/>
            <ac:spMk id="3" creationId="{DC178394-B0CD-7AAD-D22F-499F5313B110}"/>
          </ac:spMkLst>
        </pc:spChg>
      </pc:sldChg>
      <pc:sldChg chg="modSp mod">
        <pc:chgData name="Kim Kumar" userId="a7e013b0fa01c47e" providerId="LiveId" clId="{E7FEDE08-42FC-4862-ACB8-49FB30F8C990}" dt="2025-04-07T05:54:02.450" v="2635" actId="20577"/>
        <pc:sldMkLst>
          <pc:docMk/>
          <pc:sldMk cId="746654338" sldId="277"/>
        </pc:sldMkLst>
        <pc:spChg chg="mod">
          <ac:chgData name="Kim Kumar" userId="a7e013b0fa01c47e" providerId="LiveId" clId="{E7FEDE08-42FC-4862-ACB8-49FB30F8C990}" dt="2025-04-07T05:26:06.031" v="125"/>
          <ac:spMkLst>
            <pc:docMk/>
            <pc:sldMk cId="746654338" sldId="277"/>
            <ac:spMk id="2" creationId="{7E5E7747-D78E-1BBF-361B-AD8DBC4D54D1}"/>
          </ac:spMkLst>
        </pc:spChg>
        <pc:spChg chg="mod">
          <ac:chgData name="Kim Kumar" userId="a7e013b0fa01c47e" providerId="LiveId" clId="{E7FEDE08-42FC-4862-ACB8-49FB30F8C990}" dt="2025-04-07T05:54:02.450" v="2635" actId="20577"/>
          <ac:spMkLst>
            <pc:docMk/>
            <pc:sldMk cId="746654338" sldId="277"/>
            <ac:spMk id="3" creationId="{6753DA30-AF17-CF70-77A7-EEC47BFEE6E1}"/>
          </ac:spMkLst>
        </pc:spChg>
      </pc:sldChg>
      <pc:sldChg chg="modSp mod">
        <pc:chgData name="Kim Kumar" userId="a7e013b0fa01c47e" providerId="LiveId" clId="{E7FEDE08-42FC-4862-ACB8-49FB30F8C990}" dt="2025-04-07T05:55:00.833" v="2731" actId="20577"/>
        <pc:sldMkLst>
          <pc:docMk/>
          <pc:sldMk cId="929684461" sldId="278"/>
        </pc:sldMkLst>
        <pc:spChg chg="mod">
          <ac:chgData name="Kim Kumar" userId="a7e013b0fa01c47e" providerId="LiveId" clId="{E7FEDE08-42FC-4862-ACB8-49FB30F8C990}" dt="2025-04-07T05:26:09.430" v="126"/>
          <ac:spMkLst>
            <pc:docMk/>
            <pc:sldMk cId="929684461" sldId="278"/>
            <ac:spMk id="2" creationId="{6E02FC61-3CE2-E185-74B5-609CDA74B22D}"/>
          </ac:spMkLst>
        </pc:spChg>
        <pc:spChg chg="mod">
          <ac:chgData name="Kim Kumar" userId="a7e013b0fa01c47e" providerId="LiveId" clId="{E7FEDE08-42FC-4862-ACB8-49FB30F8C990}" dt="2025-04-07T05:55:00.833" v="2731" actId="20577"/>
          <ac:spMkLst>
            <pc:docMk/>
            <pc:sldMk cId="929684461" sldId="278"/>
            <ac:spMk id="3" creationId="{37F39F23-F58A-7DC3-EE8D-B8C9066D5064}"/>
          </ac:spMkLst>
        </pc:spChg>
      </pc:sldChg>
      <pc:sldChg chg="modSp mod">
        <pc:chgData name="Kim Kumar" userId="a7e013b0fa01c47e" providerId="LiveId" clId="{E7FEDE08-42FC-4862-ACB8-49FB30F8C990}" dt="2025-04-07T05:56:14.631" v="2809" actId="20577"/>
        <pc:sldMkLst>
          <pc:docMk/>
          <pc:sldMk cId="3493528074" sldId="279"/>
        </pc:sldMkLst>
        <pc:spChg chg="mod">
          <ac:chgData name="Kim Kumar" userId="a7e013b0fa01c47e" providerId="LiveId" clId="{E7FEDE08-42FC-4862-ACB8-49FB30F8C990}" dt="2025-04-07T05:26:13.559" v="127"/>
          <ac:spMkLst>
            <pc:docMk/>
            <pc:sldMk cId="3493528074" sldId="279"/>
            <ac:spMk id="2" creationId="{C503FEA1-2ED3-37EA-3788-93334C01BE90}"/>
          </ac:spMkLst>
        </pc:spChg>
        <pc:spChg chg="mod">
          <ac:chgData name="Kim Kumar" userId="a7e013b0fa01c47e" providerId="LiveId" clId="{E7FEDE08-42FC-4862-ACB8-49FB30F8C990}" dt="2025-04-07T05:56:14.631" v="2809" actId="20577"/>
          <ac:spMkLst>
            <pc:docMk/>
            <pc:sldMk cId="3493528074" sldId="279"/>
            <ac:spMk id="3" creationId="{8C3526B7-CBFE-3455-9E8D-06F646039104}"/>
          </ac:spMkLst>
        </pc:spChg>
      </pc:sldChg>
      <pc:sldChg chg="modSp mod">
        <pc:chgData name="Kim Kumar" userId="a7e013b0fa01c47e" providerId="LiveId" clId="{E7FEDE08-42FC-4862-ACB8-49FB30F8C990}" dt="2025-04-07T05:57:29.625" v="2995" actId="20577"/>
        <pc:sldMkLst>
          <pc:docMk/>
          <pc:sldMk cId="3815294009" sldId="280"/>
        </pc:sldMkLst>
        <pc:spChg chg="mod">
          <ac:chgData name="Kim Kumar" userId="a7e013b0fa01c47e" providerId="LiveId" clId="{E7FEDE08-42FC-4862-ACB8-49FB30F8C990}" dt="2025-04-07T05:26:20.136" v="128"/>
          <ac:spMkLst>
            <pc:docMk/>
            <pc:sldMk cId="3815294009" sldId="280"/>
            <ac:spMk id="2" creationId="{A0E2557F-6641-FDD8-107A-4D61E013C479}"/>
          </ac:spMkLst>
        </pc:spChg>
        <pc:spChg chg="mod">
          <ac:chgData name="Kim Kumar" userId="a7e013b0fa01c47e" providerId="LiveId" clId="{E7FEDE08-42FC-4862-ACB8-49FB30F8C990}" dt="2025-04-07T05:57:29.625" v="2995" actId="20577"/>
          <ac:spMkLst>
            <pc:docMk/>
            <pc:sldMk cId="3815294009" sldId="280"/>
            <ac:spMk id="3" creationId="{E2E5EF48-AECB-09BD-C75D-B5D7EDDD93CF}"/>
          </ac:spMkLst>
        </pc:spChg>
      </pc:sldChg>
    </pc:docChg>
  </pc:docChgLst>
  <pc:docChgLst>
    <pc:chgData name="Kim Kumar" userId="a7e013b0fa01c47e" providerId="LiveId" clId="{EA271F1E-8262-450A-BD1A-4B29D357664D}"/>
    <pc:docChg chg="custSel modSld">
      <pc:chgData name="Kim Kumar" userId="a7e013b0fa01c47e" providerId="LiveId" clId="{EA271F1E-8262-450A-BD1A-4B29D357664D}" dt="2025-05-26T23:37:12.879" v="81"/>
      <pc:docMkLst>
        <pc:docMk/>
      </pc:docMkLst>
      <pc:sldChg chg="addSp modSp">
        <pc:chgData name="Kim Kumar" userId="a7e013b0fa01c47e" providerId="LiveId" clId="{EA271F1E-8262-450A-BD1A-4B29D357664D}" dt="2025-05-26T23:37:12.879" v="81"/>
        <pc:sldMkLst>
          <pc:docMk/>
          <pc:sldMk cId="1123973799" sldId="257"/>
        </pc:sldMkLst>
        <pc:picChg chg="add mod">
          <ac:chgData name="Kim Kumar" userId="a7e013b0fa01c47e" providerId="LiveId" clId="{EA271F1E-8262-450A-BD1A-4B29D357664D}" dt="2025-05-26T23:37:12.879" v="81"/>
          <ac:picMkLst>
            <pc:docMk/>
            <pc:sldMk cId="1123973799" sldId="257"/>
            <ac:picMk id="6" creationId="{CA513CD0-0EEC-45C8-BEF0-1246D0EE4D14}"/>
          </ac:picMkLst>
        </pc:picChg>
      </pc:sldChg>
      <pc:sldChg chg="addSp modSp">
        <pc:chgData name="Kim Kumar" userId="a7e013b0fa01c47e" providerId="LiveId" clId="{EA271F1E-8262-450A-BD1A-4B29D357664D}" dt="2025-05-26T23:37:12.879" v="81"/>
        <pc:sldMkLst>
          <pc:docMk/>
          <pc:sldMk cId="1480054100" sldId="258"/>
        </pc:sldMkLst>
        <pc:picChg chg="add mod">
          <ac:chgData name="Kim Kumar" userId="a7e013b0fa01c47e" providerId="LiveId" clId="{EA271F1E-8262-450A-BD1A-4B29D357664D}" dt="2025-05-26T23:37:12.879" v="81"/>
          <ac:picMkLst>
            <pc:docMk/>
            <pc:sldMk cId="1480054100" sldId="258"/>
            <ac:picMk id="5" creationId="{818A79A0-16FD-B2CA-8CE7-C3B19AC930CA}"/>
          </ac:picMkLst>
        </pc:picChg>
      </pc:sldChg>
      <pc:sldChg chg="addSp modSp">
        <pc:chgData name="Kim Kumar" userId="a7e013b0fa01c47e" providerId="LiveId" clId="{EA271F1E-8262-450A-BD1A-4B29D357664D}" dt="2025-05-26T23:37:12.879" v="81"/>
        <pc:sldMkLst>
          <pc:docMk/>
          <pc:sldMk cId="4269244747" sldId="259"/>
        </pc:sldMkLst>
        <pc:picChg chg="add mod">
          <ac:chgData name="Kim Kumar" userId="a7e013b0fa01c47e" providerId="LiveId" clId="{EA271F1E-8262-450A-BD1A-4B29D357664D}" dt="2025-05-26T23:37:12.879" v="81"/>
          <ac:picMkLst>
            <pc:docMk/>
            <pc:sldMk cId="4269244747" sldId="259"/>
            <ac:picMk id="5" creationId="{82C59C07-22ED-9979-BE0D-717C37E67475}"/>
          </ac:picMkLst>
        </pc:picChg>
      </pc:sldChg>
      <pc:sldChg chg="addSp modSp">
        <pc:chgData name="Kim Kumar" userId="a7e013b0fa01c47e" providerId="LiveId" clId="{EA271F1E-8262-450A-BD1A-4B29D357664D}" dt="2025-05-26T23:37:12.879" v="81"/>
        <pc:sldMkLst>
          <pc:docMk/>
          <pc:sldMk cId="2989484019" sldId="260"/>
        </pc:sldMkLst>
        <pc:picChg chg="add mod">
          <ac:chgData name="Kim Kumar" userId="a7e013b0fa01c47e" providerId="LiveId" clId="{EA271F1E-8262-450A-BD1A-4B29D357664D}" dt="2025-05-26T23:37:12.879" v="81"/>
          <ac:picMkLst>
            <pc:docMk/>
            <pc:sldMk cId="2989484019" sldId="260"/>
            <ac:picMk id="5" creationId="{83F993D4-2E1C-9C3C-DA56-A359D290B55D}"/>
          </ac:picMkLst>
        </pc:picChg>
      </pc:sldChg>
      <pc:sldChg chg="addSp modSp">
        <pc:chgData name="Kim Kumar" userId="a7e013b0fa01c47e" providerId="LiveId" clId="{EA271F1E-8262-450A-BD1A-4B29D357664D}" dt="2025-05-26T23:37:12.879" v="81"/>
        <pc:sldMkLst>
          <pc:docMk/>
          <pc:sldMk cId="1868540259" sldId="261"/>
        </pc:sldMkLst>
        <pc:picChg chg="add mod">
          <ac:chgData name="Kim Kumar" userId="a7e013b0fa01c47e" providerId="LiveId" clId="{EA271F1E-8262-450A-BD1A-4B29D357664D}" dt="2025-05-26T23:37:12.879" v="81"/>
          <ac:picMkLst>
            <pc:docMk/>
            <pc:sldMk cId="1868540259" sldId="261"/>
            <ac:picMk id="5" creationId="{72FA2811-C30B-9C55-65CE-61FDFEA95E08}"/>
          </ac:picMkLst>
        </pc:picChg>
      </pc:sldChg>
      <pc:sldChg chg="addSp modSp">
        <pc:chgData name="Kim Kumar" userId="a7e013b0fa01c47e" providerId="LiveId" clId="{EA271F1E-8262-450A-BD1A-4B29D357664D}" dt="2025-05-26T23:37:12.879" v="81"/>
        <pc:sldMkLst>
          <pc:docMk/>
          <pc:sldMk cId="2093613052" sldId="262"/>
        </pc:sldMkLst>
        <pc:picChg chg="add mod">
          <ac:chgData name="Kim Kumar" userId="a7e013b0fa01c47e" providerId="LiveId" clId="{EA271F1E-8262-450A-BD1A-4B29D357664D}" dt="2025-05-26T23:37:12.879" v="81"/>
          <ac:picMkLst>
            <pc:docMk/>
            <pc:sldMk cId="2093613052" sldId="262"/>
            <ac:picMk id="5" creationId="{6A32C01B-6635-3CA3-3114-5739A07DF8BA}"/>
          </ac:picMkLst>
        </pc:picChg>
      </pc:sldChg>
      <pc:sldChg chg="addSp modSp">
        <pc:chgData name="Kim Kumar" userId="a7e013b0fa01c47e" providerId="LiveId" clId="{EA271F1E-8262-450A-BD1A-4B29D357664D}" dt="2025-05-26T23:37:12.879" v="81"/>
        <pc:sldMkLst>
          <pc:docMk/>
          <pc:sldMk cId="2700366590" sldId="263"/>
        </pc:sldMkLst>
        <pc:picChg chg="add mod">
          <ac:chgData name="Kim Kumar" userId="a7e013b0fa01c47e" providerId="LiveId" clId="{EA271F1E-8262-450A-BD1A-4B29D357664D}" dt="2025-05-26T23:37:12.879" v="81"/>
          <ac:picMkLst>
            <pc:docMk/>
            <pc:sldMk cId="2700366590" sldId="263"/>
            <ac:picMk id="5" creationId="{29135D75-7EE2-FAEF-E10F-F00F7CE9A0E8}"/>
          </ac:picMkLst>
        </pc:picChg>
      </pc:sldChg>
      <pc:sldChg chg="addSp modSp">
        <pc:chgData name="Kim Kumar" userId="a7e013b0fa01c47e" providerId="LiveId" clId="{EA271F1E-8262-450A-BD1A-4B29D357664D}" dt="2025-05-26T23:37:12.879" v="81"/>
        <pc:sldMkLst>
          <pc:docMk/>
          <pc:sldMk cId="3405102753" sldId="264"/>
        </pc:sldMkLst>
        <pc:picChg chg="add mod">
          <ac:chgData name="Kim Kumar" userId="a7e013b0fa01c47e" providerId="LiveId" clId="{EA271F1E-8262-450A-BD1A-4B29D357664D}" dt="2025-05-26T23:37:12.879" v="81"/>
          <ac:picMkLst>
            <pc:docMk/>
            <pc:sldMk cId="3405102753" sldId="264"/>
            <ac:picMk id="5" creationId="{4E7D9A66-A709-5A70-86D1-A914880B88DA}"/>
          </ac:picMkLst>
        </pc:picChg>
      </pc:sldChg>
      <pc:sldChg chg="addSp modSp">
        <pc:chgData name="Kim Kumar" userId="a7e013b0fa01c47e" providerId="LiveId" clId="{EA271F1E-8262-450A-BD1A-4B29D357664D}" dt="2025-05-26T23:37:12.879" v="81"/>
        <pc:sldMkLst>
          <pc:docMk/>
          <pc:sldMk cId="1186183394" sldId="265"/>
        </pc:sldMkLst>
        <pc:picChg chg="add mod">
          <ac:chgData name="Kim Kumar" userId="a7e013b0fa01c47e" providerId="LiveId" clId="{EA271F1E-8262-450A-BD1A-4B29D357664D}" dt="2025-05-26T23:37:12.879" v="81"/>
          <ac:picMkLst>
            <pc:docMk/>
            <pc:sldMk cId="1186183394" sldId="265"/>
            <ac:picMk id="5" creationId="{884466C2-EBF6-6799-FB63-847442CF02B6}"/>
          </ac:picMkLst>
        </pc:picChg>
      </pc:sldChg>
      <pc:sldChg chg="addSp modSp">
        <pc:chgData name="Kim Kumar" userId="a7e013b0fa01c47e" providerId="LiveId" clId="{EA271F1E-8262-450A-BD1A-4B29D357664D}" dt="2025-05-26T23:37:12.879" v="81"/>
        <pc:sldMkLst>
          <pc:docMk/>
          <pc:sldMk cId="2543153682" sldId="266"/>
        </pc:sldMkLst>
        <pc:picChg chg="add mod">
          <ac:chgData name="Kim Kumar" userId="a7e013b0fa01c47e" providerId="LiveId" clId="{EA271F1E-8262-450A-BD1A-4B29D357664D}" dt="2025-05-26T23:37:12.879" v="81"/>
          <ac:picMkLst>
            <pc:docMk/>
            <pc:sldMk cId="2543153682" sldId="266"/>
            <ac:picMk id="5" creationId="{B0907A7E-A3E4-C3C5-4FAE-5B8627A50F41}"/>
          </ac:picMkLst>
        </pc:picChg>
      </pc:sldChg>
      <pc:sldChg chg="addSp modSp">
        <pc:chgData name="Kim Kumar" userId="a7e013b0fa01c47e" providerId="LiveId" clId="{EA271F1E-8262-450A-BD1A-4B29D357664D}" dt="2025-05-26T23:37:12.879" v="81"/>
        <pc:sldMkLst>
          <pc:docMk/>
          <pc:sldMk cId="460902153" sldId="267"/>
        </pc:sldMkLst>
        <pc:picChg chg="add mod">
          <ac:chgData name="Kim Kumar" userId="a7e013b0fa01c47e" providerId="LiveId" clId="{EA271F1E-8262-450A-BD1A-4B29D357664D}" dt="2025-05-26T23:37:12.879" v="81"/>
          <ac:picMkLst>
            <pc:docMk/>
            <pc:sldMk cId="460902153" sldId="267"/>
            <ac:picMk id="5" creationId="{9F44D93C-387C-1D57-E286-47E186730DFB}"/>
          </ac:picMkLst>
        </pc:picChg>
      </pc:sldChg>
      <pc:sldChg chg="addSp modSp">
        <pc:chgData name="Kim Kumar" userId="a7e013b0fa01c47e" providerId="LiveId" clId="{EA271F1E-8262-450A-BD1A-4B29D357664D}" dt="2025-05-26T23:37:12.879" v="81"/>
        <pc:sldMkLst>
          <pc:docMk/>
          <pc:sldMk cId="3814387986" sldId="268"/>
        </pc:sldMkLst>
        <pc:picChg chg="add mod">
          <ac:chgData name="Kim Kumar" userId="a7e013b0fa01c47e" providerId="LiveId" clId="{EA271F1E-8262-450A-BD1A-4B29D357664D}" dt="2025-05-26T23:37:12.879" v="81"/>
          <ac:picMkLst>
            <pc:docMk/>
            <pc:sldMk cId="3814387986" sldId="268"/>
            <ac:picMk id="5" creationId="{F71B4DA9-7D5F-5DE7-9F80-E21AFE250918}"/>
          </ac:picMkLst>
        </pc:picChg>
      </pc:sldChg>
      <pc:sldChg chg="addSp modSp">
        <pc:chgData name="Kim Kumar" userId="a7e013b0fa01c47e" providerId="LiveId" clId="{EA271F1E-8262-450A-BD1A-4B29D357664D}" dt="2025-05-26T23:37:12.879" v="81"/>
        <pc:sldMkLst>
          <pc:docMk/>
          <pc:sldMk cId="2095423960" sldId="269"/>
        </pc:sldMkLst>
        <pc:picChg chg="add mod">
          <ac:chgData name="Kim Kumar" userId="a7e013b0fa01c47e" providerId="LiveId" clId="{EA271F1E-8262-450A-BD1A-4B29D357664D}" dt="2025-05-26T23:37:12.879" v="81"/>
          <ac:picMkLst>
            <pc:docMk/>
            <pc:sldMk cId="2095423960" sldId="269"/>
            <ac:picMk id="5" creationId="{37A50FB3-0606-52A7-8752-990ACC4702F6}"/>
          </ac:picMkLst>
        </pc:picChg>
      </pc:sldChg>
      <pc:sldChg chg="addSp modSp">
        <pc:chgData name="Kim Kumar" userId="a7e013b0fa01c47e" providerId="LiveId" clId="{EA271F1E-8262-450A-BD1A-4B29D357664D}" dt="2025-05-26T23:37:12.879" v="81"/>
        <pc:sldMkLst>
          <pc:docMk/>
          <pc:sldMk cId="1160675016" sldId="270"/>
        </pc:sldMkLst>
        <pc:picChg chg="add mod">
          <ac:chgData name="Kim Kumar" userId="a7e013b0fa01c47e" providerId="LiveId" clId="{EA271F1E-8262-450A-BD1A-4B29D357664D}" dt="2025-05-26T23:37:12.879" v="81"/>
          <ac:picMkLst>
            <pc:docMk/>
            <pc:sldMk cId="1160675016" sldId="270"/>
            <ac:picMk id="5" creationId="{C8B24FAE-B1D3-6F77-A874-D26127A6DE31}"/>
          </ac:picMkLst>
        </pc:picChg>
      </pc:sldChg>
      <pc:sldChg chg="addSp modSp">
        <pc:chgData name="Kim Kumar" userId="a7e013b0fa01c47e" providerId="LiveId" clId="{EA271F1E-8262-450A-BD1A-4B29D357664D}" dt="2025-05-26T23:37:12.879" v="81"/>
        <pc:sldMkLst>
          <pc:docMk/>
          <pc:sldMk cId="3455419803" sldId="271"/>
        </pc:sldMkLst>
        <pc:picChg chg="add mod">
          <ac:chgData name="Kim Kumar" userId="a7e013b0fa01c47e" providerId="LiveId" clId="{EA271F1E-8262-450A-BD1A-4B29D357664D}" dt="2025-05-26T23:37:12.879" v="81"/>
          <ac:picMkLst>
            <pc:docMk/>
            <pc:sldMk cId="3455419803" sldId="271"/>
            <ac:picMk id="5" creationId="{97593E34-7B23-859A-8CF1-2F2DF4EB2276}"/>
          </ac:picMkLst>
        </pc:picChg>
      </pc:sldChg>
      <pc:sldChg chg="addSp modSp">
        <pc:chgData name="Kim Kumar" userId="a7e013b0fa01c47e" providerId="LiveId" clId="{EA271F1E-8262-450A-BD1A-4B29D357664D}" dt="2025-05-26T23:37:12.879" v="81"/>
        <pc:sldMkLst>
          <pc:docMk/>
          <pc:sldMk cId="376477466" sldId="272"/>
        </pc:sldMkLst>
        <pc:picChg chg="add mod">
          <ac:chgData name="Kim Kumar" userId="a7e013b0fa01c47e" providerId="LiveId" clId="{EA271F1E-8262-450A-BD1A-4B29D357664D}" dt="2025-05-26T23:37:12.879" v="81"/>
          <ac:picMkLst>
            <pc:docMk/>
            <pc:sldMk cId="376477466" sldId="272"/>
            <ac:picMk id="5" creationId="{E94FF611-0419-BDC8-FF42-BAA52A665F7D}"/>
          </ac:picMkLst>
        </pc:picChg>
      </pc:sldChg>
      <pc:sldChg chg="addSp modSp">
        <pc:chgData name="Kim Kumar" userId="a7e013b0fa01c47e" providerId="LiveId" clId="{EA271F1E-8262-450A-BD1A-4B29D357664D}" dt="2025-05-26T23:37:12.879" v="81"/>
        <pc:sldMkLst>
          <pc:docMk/>
          <pc:sldMk cId="2904725269" sldId="273"/>
        </pc:sldMkLst>
        <pc:picChg chg="add mod">
          <ac:chgData name="Kim Kumar" userId="a7e013b0fa01c47e" providerId="LiveId" clId="{EA271F1E-8262-450A-BD1A-4B29D357664D}" dt="2025-05-26T23:37:12.879" v="81"/>
          <ac:picMkLst>
            <pc:docMk/>
            <pc:sldMk cId="2904725269" sldId="273"/>
            <ac:picMk id="5" creationId="{E1F00D30-0414-F749-4ADB-368E79657D37}"/>
          </ac:picMkLst>
        </pc:picChg>
      </pc:sldChg>
      <pc:sldChg chg="addSp modSp">
        <pc:chgData name="Kim Kumar" userId="a7e013b0fa01c47e" providerId="LiveId" clId="{EA271F1E-8262-450A-BD1A-4B29D357664D}" dt="2025-05-26T23:37:12.879" v="81"/>
        <pc:sldMkLst>
          <pc:docMk/>
          <pc:sldMk cId="1925199278" sldId="274"/>
        </pc:sldMkLst>
        <pc:picChg chg="add mod">
          <ac:chgData name="Kim Kumar" userId="a7e013b0fa01c47e" providerId="LiveId" clId="{EA271F1E-8262-450A-BD1A-4B29D357664D}" dt="2025-05-26T23:37:12.879" v="81"/>
          <ac:picMkLst>
            <pc:docMk/>
            <pc:sldMk cId="1925199278" sldId="274"/>
            <ac:picMk id="5" creationId="{766E8FCF-0A49-1706-C84E-9805604A3114}"/>
          </ac:picMkLst>
        </pc:picChg>
      </pc:sldChg>
      <pc:sldChg chg="addSp modSp">
        <pc:chgData name="Kim Kumar" userId="a7e013b0fa01c47e" providerId="LiveId" clId="{EA271F1E-8262-450A-BD1A-4B29D357664D}" dt="2025-05-26T23:37:12.879" v="81"/>
        <pc:sldMkLst>
          <pc:docMk/>
          <pc:sldMk cId="3770129026" sldId="275"/>
        </pc:sldMkLst>
        <pc:picChg chg="add mod">
          <ac:chgData name="Kim Kumar" userId="a7e013b0fa01c47e" providerId="LiveId" clId="{EA271F1E-8262-450A-BD1A-4B29D357664D}" dt="2025-05-26T23:37:12.879" v="81"/>
          <ac:picMkLst>
            <pc:docMk/>
            <pc:sldMk cId="3770129026" sldId="275"/>
            <ac:picMk id="5" creationId="{2965E7D8-6EC7-001B-000B-7FF3CB0CB6B1}"/>
          </ac:picMkLst>
        </pc:picChg>
      </pc:sldChg>
      <pc:sldChg chg="addSp modSp">
        <pc:chgData name="Kim Kumar" userId="a7e013b0fa01c47e" providerId="LiveId" clId="{EA271F1E-8262-450A-BD1A-4B29D357664D}" dt="2025-05-26T23:37:12.879" v="81"/>
        <pc:sldMkLst>
          <pc:docMk/>
          <pc:sldMk cId="2631258851" sldId="276"/>
        </pc:sldMkLst>
        <pc:picChg chg="add mod">
          <ac:chgData name="Kim Kumar" userId="a7e013b0fa01c47e" providerId="LiveId" clId="{EA271F1E-8262-450A-BD1A-4B29D357664D}" dt="2025-05-26T23:37:12.879" v="81"/>
          <ac:picMkLst>
            <pc:docMk/>
            <pc:sldMk cId="2631258851" sldId="276"/>
            <ac:picMk id="5" creationId="{EFD1C8A8-8AA3-67DF-7A98-B94FBA7E2302}"/>
          </ac:picMkLst>
        </pc:picChg>
      </pc:sldChg>
      <pc:sldChg chg="addSp modSp">
        <pc:chgData name="Kim Kumar" userId="a7e013b0fa01c47e" providerId="LiveId" clId="{EA271F1E-8262-450A-BD1A-4B29D357664D}" dt="2025-05-26T23:37:12.879" v="81"/>
        <pc:sldMkLst>
          <pc:docMk/>
          <pc:sldMk cId="746654338" sldId="277"/>
        </pc:sldMkLst>
        <pc:picChg chg="add mod">
          <ac:chgData name="Kim Kumar" userId="a7e013b0fa01c47e" providerId="LiveId" clId="{EA271F1E-8262-450A-BD1A-4B29D357664D}" dt="2025-05-26T23:37:12.879" v="81"/>
          <ac:picMkLst>
            <pc:docMk/>
            <pc:sldMk cId="746654338" sldId="277"/>
            <ac:picMk id="5" creationId="{0641A0F5-6DF1-BE8F-9A50-8E48BDEA5BB2}"/>
          </ac:picMkLst>
        </pc:picChg>
      </pc:sldChg>
      <pc:sldChg chg="addSp modSp">
        <pc:chgData name="Kim Kumar" userId="a7e013b0fa01c47e" providerId="LiveId" clId="{EA271F1E-8262-450A-BD1A-4B29D357664D}" dt="2025-05-26T23:37:12.879" v="81"/>
        <pc:sldMkLst>
          <pc:docMk/>
          <pc:sldMk cId="929684461" sldId="278"/>
        </pc:sldMkLst>
        <pc:picChg chg="add mod">
          <ac:chgData name="Kim Kumar" userId="a7e013b0fa01c47e" providerId="LiveId" clId="{EA271F1E-8262-450A-BD1A-4B29D357664D}" dt="2025-05-26T23:37:12.879" v="81"/>
          <ac:picMkLst>
            <pc:docMk/>
            <pc:sldMk cId="929684461" sldId="278"/>
            <ac:picMk id="5" creationId="{606BB6EA-F296-8EA4-F04A-2D4C59FD2281}"/>
          </ac:picMkLst>
        </pc:picChg>
      </pc:sldChg>
      <pc:sldChg chg="addSp modSp">
        <pc:chgData name="Kim Kumar" userId="a7e013b0fa01c47e" providerId="LiveId" clId="{EA271F1E-8262-450A-BD1A-4B29D357664D}" dt="2025-05-26T23:37:12.879" v="81"/>
        <pc:sldMkLst>
          <pc:docMk/>
          <pc:sldMk cId="3493528074" sldId="279"/>
        </pc:sldMkLst>
        <pc:picChg chg="add mod">
          <ac:chgData name="Kim Kumar" userId="a7e013b0fa01c47e" providerId="LiveId" clId="{EA271F1E-8262-450A-BD1A-4B29D357664D}" dt="2025-05-26T23:37:12.879" v="81"/>
          <ac:picMkLst>
            <pc:docMk/>
            <pc:sldMk cId="3493528074" sldId="279"/>
            <ac:picMk id="5" creationId="{9A460026-FD9C-8B37-2D6B-F816B95D2000}"/>
          </ac:picMkLst>
        </pc:picChg>
      </pc:sldChg>
      <pc:sldChg chg="addSp modSp">
        <pc:chgData name="Kim Kumar" userId="a7e013b0fa01c47e" providerId="LiveId" clId="{EA271F1E-8262-450A-BD1A-4B29D357664D}" dt="2025-05-26T23:37:12.879" v="81"/>
        <pc:sldMkLst>
          <pc:docMk/>
          <pc:sldMk cId="3815294009" sldId="280"/>
        </pc:sldMkLst>
        <pc:picChg chg="add mod">
          <ac:chgData name="Kim Kumar" userId="a7e013b0fa01c47e" providerId="LiveId" clId="{EA271F1E-8262-450A-BD1A-4B29D357664D}" dt="2025-05-26T23:37:12.879" v="81"/>
          <ac:picMkLst>
            <pc:docMk/>
            <pc:sldMk cId="3815294009" sldId="280"/>
            <ac:picMk id="5" creationId="{8040AC28-EC47-613A-B84A-B9DCD8E60A3C}"/>
          </ac:picMkLst>
        </pc:picChg>
      </pc:sldChg>
      <pc:sldChg chg="addSp modSp mod">
        <pc:chgData name="Kim Kumar" userId="a7e013b0fa01c47e" providerId="LiveId" clId="{EA271F1E-8262-450A-BD1A-4B29D357664D}" dt="2025-05-26T23:37:12.879" v="81"/>
        <pc:sldMkLst>
          <pc:docMk/>
          <pc:sldMk cId="161616430" sldId="281"/>
        </pc:sldMkLst>
        <pc:spChg chg="mod">
          <ac:chgData name="Kim Kumar" userId="a7e013b0fa01c47e" providerId="LiveId" clId="{EA271F1E-8262-450A-BD1A-4B29D357664D}" dt="2025-05-26T21:10:05.554" v="45" actId="20577"/>
          <ac:spMkLst>
            <pc:docMk/>
            <pc:sldMk cId="161616430" sldId="281"/>
            <ac:spMk id="2" creationId="{A74A538E-C747-5E21-FCB7-F06835D08B5B}"/>
          </ac:spMkLst>
        </pc:spChg>
        <pc:spChg chg="mod">
          <ac:chgData name="Kim Kumar" userId="a7e013b0fa01c47e" providerId="LiveId" clId="{EA271F1E-8262-450A-BD1A-4B29D357664D}" dt="2025-05-26T21:10:26.475" v="80" actId="20577"/>
          <ac:spMkLst>
            <pc:docMk/>
            <pc:sldMk cId="161616430" sldId="281"/>
            <ac:spMk id="3" creationId="{E8BE8F23-CB5D-4752-69FA-FAF5805FE607}"/>
          </ac:spMkLst>
        </pc:spChg>
        <pc:picChg chg="add mod">
          <ac:chgData name="Kim Kumar" userId="a7e013b0fa01c47e" providerId="LiveId" clId="{EA271F1E-8262-450A-BD1A-4B29D357664D}" dt="2025-05-26T23:37:12.879" v="81"/>
          <ac:picMkLst>
            <pc:docMk/>
            <pc:sldMk cId="161616430" sldId="281"/>
            <ac:picMk id="7" creationId="{75213FE4-2664-B23C-7DA9-7BDE7C6D138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1D700-74C3-697F-DF4A-597753517E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0992C2-A46D-1D43-B884-0A823A0B9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AA7DE-6B4E-FF77-1481-6E47DCF92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5EFD-1AAE-4C67-9F70-2732B754D3AC}" type="datetimeFigureOut">
              <a:rPr lang="en-AU" smtClean="0"/>
              <a:t>27/05/2025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EFB4F-C7B7-D5BC-7C11-EF5132AA5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1EF0C-CD24-840C-E577-2959ED619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2AD3-1C94-44DA-9FDE-322AB04E26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9549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F0F09-4DF8-E084-3092-1E11F9279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0C82EC-5CD6-D1FF-30EE-B494D41950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C7227-2328-9F29-B1F6-06C71211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5EFD-1AAE-4C67-9F70-2732B754D3AC}" type="datetimeFigureOut">
              <a:rPr lang="en-AU" smtClean="0"/>
              <a:t>27/05/2025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EC908-9F07-9BD6-340E-6D8F2358B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EF926-8786-9F9B-AC3E-E2D807D40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2AD3-1C94-44DA-9FDE-322AB04E26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7732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8A9021-C392-9194-9C5A-E7C4706FE8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E82378-F9C1-6CA6-1587-612B53076A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7CFF-3E20-B5CB-843E-DE5CEC4BA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5EFD-1AAE-4C67-9F70-2732B754D3AC}" type="datetimeFigureOut">
              <a:rPr lang="en-AU" smtClean="0"/>
              <a:t>27/05/2025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074E9-B19D-724F-1D31-75BB5E7C0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AFD61-E9AD-EBF2-1839-FE2C46F1C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2AD3-1C94-44DA-9FDE-322AB04E26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380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3514A-EB0D-F2A2-F74E-0DBCCB523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A65EC-87BF-4B6A-02B4-F8712D772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80FB1-F128-3524-37E6-EDB957E19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5EFD-1AAE-4C67-9F70-2732B754D3AC}" type="datetimeFigureOut">
              <a:rPr lang="en-AU" smtClean="0"/>
              <a:t>27/05/2025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2A80A-0AD7-71F7-B970-1FDC6E4D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A207-6E0E-3F48-30EC-CE0E9DB71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2AD3-1C94-44DA-9FDE-322AB04E26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189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6ED67-3C4F-3DBA-5E73-B30710C66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FEE0E-79DB-0D5D-5635-48EB34DD6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FC8F9-9DA0-6C42-3D79-96B1E60DC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5EFD-1AAE-4C67-9F70-2732B754D3AC}" type="datetimeFigureOut">
              <a:rPr lang="en-AU" smtClean="0"/>
              <a:t>27/05/2025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3405E-09CA-0168-1160-EC68BE03C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A88BD-F2D7-470A-90A9-DADF7C9A6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2AD3-1C94-44DA-9FDE-322AB04E26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5725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B614B-5961-AC81-1CF9-5A8EAFA11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5D8FB-9F25-F1B0-9068-9741A9A1B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99DED1-6B7A-D796-AA04-9D54B3A58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9D64F2-84AC-F7BF-4907-96AEF7C00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5EFD-1AAE-4C67-9F70-2732B754D3AC}" type="datetimeFigureOut">
              <a:rPr lang="en-AU" smtClean="0"/>
              <a:t>27/05/2025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C6307-6C6B-5B90-6F56-4D0C760EB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58347-C42B-21D3-B159-743589651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2AD3-1C94-44DA-9FDE-322AB04E26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138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7435F-1276-E0F3-D6D8-E6493AE74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521EA-E081-AAA8-FBA9-241D5ED13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C9AF4-123B-A7F6-7525-505CB355B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2FF1A9-0560-E0E5-5F60-5247381549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B7360A-F075-E6D1-0376-26DCBF087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0D0319-488D-1C22-351C-81A2F93D8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5EFD-1AAE-4C67-9F70-2732B754D3AC}" type="datetimeFigureOut">
              <a:rPr lang="en-AU" smtClean="0"/>
              <a:t>27/05/2025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FCB85D-5535-5D89-4A53-756DDB654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8B825B-6E1A-72DE-EBF9-397853B89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2AD3-1C94-44DA-9FDE-322AB04E26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2357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8AB81-84B3-C0F5-B77E-D4242C651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3278A-1B03-0BD9-E757-30840A8B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5EFD-1AAE-4C67-9F70-2732B754D3AC}" type="datetimeFigureOut">
              <a:rPr lang="en-AU" smtClean="0"/>
              <a:t>27/05/2025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FECEE-C406-84D1-CE6B-CAD6B0A62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458E1-E2D1-A9AB-2A0A-E901B0ED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2AD3-1C94-44DA-9FDE-322AB04E26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6929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BD7FB6-B505-A1A6-95FE-AFBD8F33A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5EFD-1AAE-4C67-9F70-2732B754D3AC}" type="datetimeFigureOut">
              <a:rPr lang="en-AU" smtClean="0"/>
              <a:t>27/05/2025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DDC29E-D369-CCAA-C66E-6B5115A1A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BD2BF-60FA-0453-BDCB-521145F76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2AD3-1C94-44DA-9FDE-322AB04E26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2149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C3C45-DA65-05FF-1555-F473E4894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B0C4D-6F5C-730B-889B-C38BC6088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A337CC-EE3E-3D47-7A1E-C7314AA5D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47142B-37C6-8096-25FD-A5D496745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5EFD-1AAE-4C67-9F70-2732B754D3AC}" type="datetimeFigureOut">
              <a:rPr lang="en-AU" smtClean="0"/>
              <a:t>27/05/2025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582776-7CDA-AAC7-92BE-FA07B96FC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F75C8-B5EF-529F-8375-9FA371D61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2AD3-1C94-44DA-9FDE-322AB04E26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2305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5306-9731-0A4B-7E4F-E3401ACB5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6FB100-4036-55D7-82B7-8563B4C6C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96B932-6499-EB00-DF16-0A699A813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20E22B-FAE8-AF97-F9C7-78F761A1D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5EFD-1AAE-4C67-9F70-2732B754D3AC}" type="datetimeFigureOut">
              <a:rPr lang="en-AU" smtClean="0"/>
              <a:t>27/05/2025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1A2441-113F-CC74-98BA-BAEAFFDC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170DD9-980A-0088-FA76-F926B714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2AD3-1C94-44DA-9FDE-322AB04E26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9671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C27AE8-59FB-8BD9-CC0D-0D3C27CD8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85A9F-98C0-8136-8B33-C5C0D650E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1492C-DDB1-07B4-CCA4-771261FB4E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8F5EFD-1AAE-4C67-9F70-2732B754D3AC}" type="datetimeFigureOut">
              <a:rPr lang="en-AU" smtClean="0"/>
              <a:t>27/05/2025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81EEB-E404-8674-E6FB-7604FD7A9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D1E8F-A254-B983-E9F8-BC6BC04DD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412AD3-1C94-44DA-9FDE-322AB04E26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0652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E61B563-A4B2-5783-81AF-A2A053D74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352229"/>
            <a:ext cx="12192000" cy="1519356"/>
            <a:chOff x="0" y="-29768"/>
            <a:chExt cx="12202174" cy="15193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633BBC-8C60-7DC4-F0CC-CE3225109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CC98078-F2A2-725C-ED61-320B63B69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1CD4C03-24F0-57A9-530E-8F2ABABDC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80884" y="-2910652"/>
              <a:ext cx="1519356" cy="728112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4A538E-C747-5E21-FCB7-F06835D08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609902"/>
            <a:ext cx="6924026" cy="913975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GB" sz="3200" dirty="0">
                <a:solidFill>
                  <a:srgbClr val="FFFFFF"/>
                </a:solidFill>
              </a:rPr>
              <a:t>Role of Fiji Teachers Union from 1929 to 2025</a:t>
            </a:r>
            <a:endParaRPr lang="en-AU" sz="32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BE8F23-CB5D-4752-69FA-FAF5805FE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62226" y="5600706"/>
            <a:ext cx="3553475" cy="934080"/>
          </a:xfrm>
        </p:spPr>
        <p:txBody>
          <a:bodyPr anchor="ctr">
            <a:normAutofit/>
          </a:bodyPr>
          <a:lstStyle/>
          <a:p>
            <a:pPr algn="r"/>
            <a:r>
              <a:rPr lang="en-GB" sz="1800" dirty="0">
                <a:solidFill>
                  <a:srgbClr val="FFFFFF"/>
                </a:solidFill>
              </a:rPr>
              <a:t>Pravind Kumar Brisbane </a:t>
            </a:r>
            <a:r>
              <a:rPr lang="en-GB" sz="1800" dirty="0" err="1">
                <a:solidFill>
                  <a:srgbClr val="FFFFFF"/>
                </a:solidFill>
              </a:rPr>
              <a:t>Ausralia</a:t>
            </a:r>
            <a:endParaRPr lang="en-AU" sz="1800" dirty="0">
              <a:solidFill>
                <a:srgbClr val="FFFFFF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E448A4E-0BAE-8C33-AB58-7882E81E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4" b="16700"/>
          <a:stretch/>
        </p:blipFill>
        <p:spPr bwMode="auto">
          <a:xfrm>
            <a:off x="1" y="10"/>
            <a:ext cx="12191998" cy="535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5213FE4-2664-B23C-7DA9-7BDE7C6D1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1616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13"/>
    </mc:Choice>
    <mc:Fallback>
      <p:transition spd="slow" advTm="46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87D5A-2865-3472-0AB6-DCC6E8147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The role of union in  struggling for better rights in Girmit Diaspora Fiji – Fiji Teachers Union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16FFF-6A59-C3F6-9E0C-3C90DD423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Years of Reckoning </a:t>
            </a:r>
          </a:p>
          <a:p>
            <a:r>
              <a:rPr lang="en-GB" dirty="0"/>
              <a:t>Union and Government relationships</a:t>
            </a:r>
          </a:p>
          <a:p>
            <a:r>
              <a:rPr lang="en-GB" dirty="0"/>
              <a:t>Participative democracy challenged</a:t>
            </a:r>
          </a:p>
          <a:p>
            <a:r>
              <a:rPr lang="en-GB" dirty="0"/>
              <a:t>The Union versus the Minister</a:t>
            </a:r>
          </a:p>
          <a:p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4466C2-EBF6-6799-FB63-847442CF0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86183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58"/>
    </mc:Choice>
    <mc:Fallback>
      <p:transition spd="slow" advTm="23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40DB7-F491-C24A-231D-A8F1B5995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The role of union in  struggling for better rights in Girmit Diaspora Fiji – Fiji Teachers Union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BED52-171D-5966-20CA-B42C6D62F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Volunteer Service Scheme</a:t>
            </a:r>
          </a:p>
          <a:p>
            <a:r>
              <a:rPr lang="en-GB" dirty="0"/>
              <a:t>The protest march</a:t>
            </a:r>
          </a:p>
          <a:p>
            <a:r>
              <a:rPr lang="en-GB" dirty="0"/>
              <a:t>The teachers strike</a:t>
            </a:r>
          </a:p>
          <a:p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0907A7E-A3E4-C3C5-4FAE-5B8627A50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43153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02"/>
    </mc:Choice>
    <mc:Fallback>
      <p:transition spd="slow" advTm="53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015AB-F5B4-5717-DA50-E435FE123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The role of union in  struggling for better rights in Girmit Diaspora Fiji – Fiji Teachers Union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2D18F-A125-DB5A-77D5-E09481B82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FTU and the Fiji Labour Party</a:t>
            </a:r>
          </a:p>
          <a:p>
            <a:r>
              <a:rPr lang="en-GB" dirty="0"/>
              <a:t>FTUC and the Fiji Labour Party</a:t>
            </a:r>
          </a:p>
          <a:p>
            <a:r>
              <a:rPr lang="en-GB" dirty="0"/>
              <a:t>FTU Contribution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F44D93C-387C-1D57-E286-47E186730D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60902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57"/>
    </mc:Choice>
    <mc:Fallback>
      <p:transition spd="slow" advTm="28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294C-6E45-8380-01B1-A7EB97854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The role of union in  struggling for better rights in Girmit Diaspora Fiji – Fiji Teachers Union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4D0A8-3E63-6BF7-9CD2-C2E36CC9A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FTU and the Military Coup of 1987</a:t>
            </a:r>
          </a:p>
          <a:p>
            <a:r>
              <a:rPr lang="en-GB" dirty="0"/>
              <a:t>FTU/FTA rift</a:t>
            </a:r>
          </a:p>
          <a:p>
            <a:r>
              <a:rPr lang="en-GB" dirty="0"/>
              <a:t>The military government and the trade unions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71B4DA9-7D5F-5DE7-9F80-E21AFE250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14387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06"/>
    </mc:Choice>
    <mc:Fallback>
      <p:transition spd="slow" advTm="52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53837-E494-9BFB-F609-87B306C64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The role of union in  struggling for better rights in Girmit Diaspora Fiji – Fiji Teachers Union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9684A-3AF7-1244-CC42-DA54A37ED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Union responsibility to defend democracy</a:t>
            </a:r>
          </a:p>
          <a:p>
            <a:r>
              <a:rPr lang="en-GB" dirty="0"/>
              <a:t>International pressure</a:t>
            </a:r>
          </a:p>
          <a:p>
            <a:r>
              <a:rPr lang="en-GB" dirty="0"/>
              <a:t>FTU and the 1990 constitution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7A50FB3-0606-52A7-8752-990ACC4702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9542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97"/>
    </mc:Choice>
    <mc:Fallback>
      <p:transition spd="slow" advTm="22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79A2A-B97D-0C05-A35D-B9D46357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The role of union in  struggling for better rights in Girmit Diaspora Fiji – Fiji Teachers Union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48004-6437-A56E-228F-313933BF1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Economic and Industrial Relations issues</a:t>
            </a:r>
          </a:p>
          <a:p>
            <a:r>
              <a:rPr lang="en-GB" dirty="0"/>
              <a:t>Labour Reforms</a:t>
            </a:r>
          </a:p>
          <a:p>
            <a:r>
              <a:rPr lang="en-GB" dirty="0"/>
              <a:t>Teacher Shortage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8B24FAE-B1D3-6F77-A874-D26127A6DE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60675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96"/>
    </mc:Choice>
    <mc:Fallback>
      <p:transition spd="slow" advTm="22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7C766-53BD-1E58-E9C4-799450494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The role of union in  struggling for better rights in Girmit Diaspora Fiji – Fiji Teachers Union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84636-C36F-F5E2-CA9D-01D1A6418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Education </a:t>
            </a:r>
            <a:r>
              <a:rPr lang="en-GB" dirty="0" err="1"/>
              <a:t>vrs</a:t>
            </a:r>
            <a:r>
              <a:rPr lang="en-GB" dirty="0"/>
              <a:t> Industrial Issues</a:t>
            </a:r>
          </a:p>
          <a:p>
            <a:r>
              <a:rPr lang="en-GB" dirty="0"/>
              <a:t>1997 Constitution</a:t>
            </a:r>
          </a:p>
          <a:p>
            <a:r>
              <a:rPr lang="en-GB" dirty="0"/>
              <a:t>Review of FTU Constitution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7593E34-7B23-859A-8CF1-2F2DF4EB2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55419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42"/>
    </mc:Choice>
    <mc:Fallback>
      <p:transition spd="slow" advTm="28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72EB-89D5-39BB-6F75-1FC2E5B44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The role of union in  struggling for better rights in Girmit Diaspora Fiji – Fiji Teachers Union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3EDA0-7111-D30F-7588-053546CAF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Collapse of 1994 Budget</a:t>
            </a:r>
          </a:p>
          <a:p>
            <a:r>
              <a:rPr lang="en-GB" dirty="0"/>
              <a:t>1995 Job Agreement Review</a:t>
            </a:r>
          </a:p>
          <a:p>
            <a:r>
              <a:rPr lang="en-GB" dirty="0"/>
              <a:t>Rural </a:t>
            </a:r>
            <a:r>
              <a:rPr lang="en-GB" dirty="0" err="1"/>
              <a:t>Incenctives</a:t>
            </a:r>
            <a:endParaRPr lang="en-GB" dirty="0"/>
          </a:p>
          <a:p>
            <a:r>
              <a:rPr lang="en-GB" dirty="0"/>
              <a:t>Increment for rural posting</a:t>
            </a:r>
          </a:p>
          <a:p>
            <a:r>
              <a:rPr lang="en-GB" dirty="0"/>
              <a:t>Counsellor positions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94FF611-0419-BDC8-FF42-BAA52A665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6477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79"/>
    </mc:Choice>
    <mc:Fallback>
      <p:transition spd="slow" advTm="49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7B556-C480-2EFB-B480-B59540BBB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The role of union in  struggling for better rights in Girmit Diaspora Fiji – Fiji Teachers Union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2F567-7D10-C538-CA46-CA26A7065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FTU and the community</a:t>
            </a:r>
          </a:p>
          <a:p>
            <a:r>
              <a:rPr lang="en-GB" dirty="0"/>
              <a:t>Women in FTU</a:t>
            </a:r>
          </a:p>
          <a:p>
            <a:r>
              <a:rPr lang="en-GB" dirty="0"/>
              <a:t>FTUC </a:t>
            </a:r>
            <a:r>
              <a:rPr lang="en-GB" dirty="0" err="1"/>
              <a:t>Womens</a:t>
            </a:r>
            <a:r>
              <a:rPr lang="en-GB" dirty="0"/>
              <a:t> Wing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F00D30-0414-F749-4ADB-368E79657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04725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78"/>
    </mc:Choice>
    <mc:Fallback>
      <p:transition spd="slow" advTm="9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55A5E-F893-438A-0159-2FF3BD9CF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The role of union in  struggling for better rights in Girmit Diaspora Fiji – Fiji Teachers Union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AD191-5D3D-FD4E-FCEB-84039911D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2000-2014 Years of Doldrum</a:t>
            </a:r>
          </a:p>
          <a:p>
            <a:r>
              <a:rPr lang="en-GB" dirty="0"/>
              <a:t>The job evaluation</a:t>
            </a:r>
          </a:p>
          <a:p>
            <a:r>
              <a:rPr lang="en-GB" dirty="0"/>
              <a:t>Log of claims</a:t>
            </a:r>
          </a:p>
          <a:p>
            <a:r>
              <a:rPr lang="en-GB" dirty="0"/>
              <a:t>Grant in Aid Teachers</a:t>
            </a:r>
          </a:p>
          <a:p>
            <a:r>
              <a:rPr lang="en-GB" dirty="0"/>
              <a:t>Retirement Age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66E8FCF-0A49-1706-C84E-9805604A3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519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57"/>
    </mc:Choice>
    <mc:Fallback>
      <p:transition spd="slow" advTm="13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78023-8192-6A8A-089E-9E7B80C81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The role of union in  struggling for better rights in Girmit Diaspora Fiji – Fiji Teachers Union</a:t>
            </a:r>
            <a:endParaRPr lang="en-AU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3A107-D536-2158-B56E-98DD6E6EA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origins of the Fiji Teachers Union </a:t>
            </a:r>
          </a:p>
          <a:p>
            <a:r>
              <a:rPr lang="en-GB" dirty="0"/>
              <a:t>Why was the Fiji Teachers Union formed</a:t>
            </a:r>
          </a:p>
          <a:p>
            <a:r>
              <a:rPr lang="en-GB" dirty="0"/>
              <a:t>The Guru Parampara</a:t>
            </a:r>
          </a:p>
          <a:p>
            <a:r>
              <a:rPr lang="en-GB" dirty="0"/>
              <a:t>Implications or a Teachers Union</a:t>
            </a:r>
          </a:p>
          <a:p>
            <a:r>
              <a:rPr lang="en-GB" dirty="0"/>
              <a:t>The Indian Education and the 1909  and 1929 Education Committees</a:t>
            </a:r>
          </a:p>
          <a:p>
            <a:r>
              <a:rPr lang="en-GB" dirty="0"/>
              <a:t>The Indian Crave for Education</a:t>
            </a:r>
            <a:endParaRPr lang="en-AU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A513CD0-0EEC-45C8-BEF0-1246D0EE4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3973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00"/>
    </mc:Choice>
    <mc:Fallback>
      <p:transition spd="slow" advTm="37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201D-E6FE-D24C-E25E-34DDA2CF1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The role of union in  struggling for better rights in Girmit Diaspora Fiji – Fiji Teachers Union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7F8AF-086E-1D75-4090-08BF3AF67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Partnership agreement and 5% pay cut</a:t>
            </a:r>
          </a:p>
          <a:p>
            <a:r>
              <a:rPr lang="en-GB" dirty="0"/>
              <a:t>The Coup Regime 2006-2014</a:t>
            </a:r>
          </a:p>
          <a:p>
            <a:r>
              <a:rPr lang="en-GB" dirty="0"/>
              <a:t>Contract appointments for civil service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65E7D8-6EC7-001B-000B-7FF3CB0CB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70129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25"/>
    </mc:Choice>
    <mc:Fallback>
      <p:transition spd="slow" advTm="43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38B9F-54FA-1DA3-E8A8-22222533E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The role of union in  struggling for better rights in Girmit Diaspora Fiji – Fiji Teachers Union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78394-B0CD-7AAD-D22F-499F5313B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Administration of Justice Decree</a:t>
            </a:r>
          </a:p>
          <a:p>
            <a:r>
              <a:rPr lang="en-GB" dirty="0"/>
              <a:t>Public Service Decree</a:t>
            </a:r>
          </a:p>
          <a:p>
            <a:r>
              <a:rPr lang="en-GB" dirty="0"/>
              <a:t>Reduction of Executive Teacher positions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FD1C8A8-8AA3-67DF-7A98-B94FBA7E23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31258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3"/>
    </mc:Choice>
    <mc:Fallback>
      <p:transition spd="slow" advTm="1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E7747-D78E-1BBF-361B-AD8DBC4D5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The role of union in  struggling for better rights in Girmit Diaspora Fiji – Fiji Teachers Union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3DA30-AF17-CF70-77A7-EEC47BFEE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Lack of salary increase</a:t>
            </a:r>
          </a:p>
          <a:p>
            <a:r>
              <a:rPr lang="en-GB" dirty="0"/>
              <a:t>Civil Service Reforms</a:t>
            </a:r>
          </a:p>
          <a:p>
            <a:r>
              <a:rPr lang="en-GB" dirty="0"/>
              <a:t>Fee Education, textbook and bus fare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641A0F5-6DF1-BE8F-9A50-8E48BDEA5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46654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"/>
    </mc:Choice>
    <mc:Fallback>
      <p:transition spd="slow" advTm="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2FC61-3CE2-E185-74B5-609CDA74B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The role of union in  struggling for better rights in Girmit Diaspora Fiji – Fiji Teachers Union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39F23-F58A-7DC3-EE8D-B8C9066D5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Teacher workload, teacher/ pupil ratio</a:t>
            </a:r>
          </a:p>
          <a:p>
            <a:r>
              <a:rPr lang="en-GB" dirty="0"/>
              <a:t>Review of Education Act</a:t>
            </a:r>
          </a:p>
          <a:p>
            <a:r>
              <a:rPr lang="en-GB" dirty="0"/>
              <a:t>School zoning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06BB6EA-F296-8EA4-F04A-2D4C59FD2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968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"/>
    </mc:Choice>
    <mc:Fallback>
      <p:transition spd="slow" advTm="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3FEA1-2ED3-37EA-3788-93334C01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The role of union in  struggling for better rights in Girmit Diaspora Fiji – Fiji Teachers Union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526B7-CBFE-3455-9E8D-06F646039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Teacher migration</a:t>
            </a:r>
          </a:p>
          <a:p>
            <a:r>
              <a:rPr lang="en-GB" dirty="0"/>
              <a:t>Teacher professional development</a:t>
            </a:r>
          </a:p>
          <a:p>
            <a:r>
              <a:rPr lang="en-GB" dirty="0"/>
              <a:t>Teacher shortage</a:t>
            </a:r>
          </a:p>
          <a:p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A460026-FD9C-8B37-2D6B-F816B95D2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9352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9"/>
    </mc:Choice>
    <mc:Fallback>
      <p:transition spd="slow" advTm="2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2557F-6641-FDD8-107A-4D61E013C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The role of union in  struggling for better rights in Girmit Diaspora Fiji – Fiji Teachers Union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5EF48-AECB-09BD-C75D-B5D7EDDD9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Challenges for Ministry of Education</a:t>
            </a:r>
          </a:p>
          <a:p>
            <a:r>
              <a:rPr lang="en-GB" dirty="0"/>
              <a:t>Teacher shortage in Australia, New Zealand and Canada</a:t>
            </a:r>
          </a:p>
          <a:p>
            <a:r>
              <a:rPr lang="en-GB"/>
              <a:t>Political contribution by FTU</a:t>
            </a:r>
            <a:endParaRPr lang="en-AU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040AC28-EC47-613A-B84A-B9DCD8E60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15294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64"/>
    </mc:Choice>
    <mc:Fallback>
      <p:transition spd="slow" advTm="83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6C6F2-38E3-B0B5-A1F2-B47F68B8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The role of union in  struggling for better rights in Girmit Diaspora Fiji – Fiji Teachers Union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6DC51-215D-B3A5-D4B7-689E70D35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Arya Amaj, Culture and Education</a:t>
            </a:r>
          </a:p>
          <a:p>
            <a:r>
              <a:rPr lang="en-GB" dirty="0"/>
              <a:t>Sadhus and Reforms </a:t>
            </a:r>
          </a:p>
          <a:p>
            <a:r>
              <a:rPr lang="en-GB" dirty="0"/>
              <a:t>Muslim League and schools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18A79A0-16FD-B2CA-8CE7-C3B19AC93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80054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87"/>
    </mc:Choice>
    <mc:Fallback>
      <p:transition spd="slow" advTm="26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70C69-6D31-0D14-7DC6-3C4D0D63B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The role of union in  struggling for better rights in Girmit Diaspora Fiji – Fiji Teachers Union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0D1F1-B503-41EA-08F7-01A744BDD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Annual Conference</a:t>
            </a:r>
          </a:p>
          <a:p>
            <a:r>
              <a:rPr lang="en-GB" dirty="0"/>
              <a:t>Union strength and headquarters</a:t>
            </a:r>
          </a:p>
          <a:p>
            <a:r>
              <a:rPr lang="en-GB" dirty="0"/>
              <a:t>Absorption into civil service</a:t>
            </a:r>
          </a:p>
          <a:p>
            <a:r>
              <a:rPr lang="en-GB" dirty="0"/>
              <a:t>Pundit Ami Chand passes away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2C59C07-22ED-9979-BE0D-717C37E67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6924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53"/>
    </mc:Choice>
    <mc:Fallback>
      <p:transition spd="slow" advTm="44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E513F-6085-8C50-038B-44A452CE8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The role of union in  struggling for better rights in Girmit Diaspora Fiji – Fiji Teachers Union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F190D-2CF8-E590-FB08-CBBE46616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1963 Salaries and Work Review</a:t>
            </a:r>
          </a:p>
          <a:p>
            <a:r>
              <a:rPr lang="en-GB" dirty="0"/>
              <a:t>Security of Teachers</a:t>
            </a:r>
          </a:p>
          <a:p>
            <a:r>
              <a:rPr lang="en-GB" dirty="0"/>
              <a:t>Rati Ram log of claims</a:t>
            </a:r>
          </a:p>
          <a:p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F993D4-2E1C-9C3C-DA56-A359D290B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89484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76"/>
    </mc:Choice>
    <mc:Fallback>
      <p:transition spd="slow" advTm="17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F129F-0326-D7F7-3847-B0720B17A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The role of union in  struggling for better rights in Girmit Diaspora Fiji – Fiji Teachers Union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B9C25-6AD7-18BF-55E0-F91EE70E3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Licensed teachers</a:t>
            </a:r>
          </a:p>
          <a:p>
            <a:r>
              <a:rPr lang="en-GB" dirty="0"/>
              <a:t>Secondary </a:t>
            </a:r>
            <a:r>
              <a:rPr lang="en-GB" dirty="0" err="1"/>
              <a:t>teachesr</a:t>
            </a:r>
            <a:endParaRPr lang="en-GB" dirty="0"/>
          </a:p>
          <a:p>
            <a:r>
              <a:rPr lang="en-GB" dirty="0"/>
              <a:t>Teachers in education for modern Fiji</a:t>
            </a:r>
            <a:br>
              <a:rPr lang="en-GB" dirty="0"/>
            </a:b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2FA2811-C30B-9C55-65CE-61FDFEA95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68540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22"/>
    </mc:Choice>
    <mc:Fallback>
      <p:transition spd="slow" advTm="39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C0252-E900-791D-2F35-1E1B30DBD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The role of union in  struggling for better rights in Girmit Diaspora Fiji – Fiji Teachers Union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2CD6A-AAFA-EFC5-6CF3-6092C304D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1973 Job Evaluation</a:t>
            </a:r>
          </a:p>
          <a:p>
            <a:r>
              <a:rPr lang="en-GB" dirty="0"/>
              <a:t>Background to the review</a:t>
            </a:r>
          </a:p>
          <a:p>
            <a:r>
              <a:rPr lang="en-GB" dirty="0"/>
              <a:t>The job evaluation exercise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A32C01B-6635-3CA3-3114-5739A07DF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9361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55"/>
    </mc:Choice>
    <mc:Fallback>
      <p:transition spd="slow" advTm="16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06FD3-084A-07A7-AF49-8AB79D12B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The role of union in  struggling for better rights in Girmit Diaspora Fiji – Fiji Teachers Union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5E2B6-DCAD-CCAA-77F3-7EF2359A0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Moving ahead with independence</a:t>
            </a:r>
          </a:p>
          <a:p>
            <a:r>
              <a:rPr lang="en-GB" dirty="0"/>
              <a:t>Breaking away from colonial control</a:t>
            </a:r>
          </a:p>
          <a:p>
            <a:r>
              <a:rPr lang="en-GB" dirty="0"/>
              <a:t>Union structure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135D75-7EE2-FAEF-E10F-F00F7CE9A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00366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59"/>
    </mc:Choice>
    <mc:Fallback>
      <p:transition spd="slow" advTm="59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093F8-C4D7-53CA-F092-F9A05F55A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The role of union in  struggling for better rights in Girmit Diaspora Fiji – Fiji Teachers Union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3B694-F436-A5E3-857C-21E534DB3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Genesis of Fiji Teachers Credit Union</a:t>
            </a:r>
          </a:p>
          <a:p>
            <a:r>
              <a:rPr lang="en-GB" dirty="0"/>
              <a:t>Teacher Education</a:t>
            </a:r>
          </a:p>
          <a:p>
            <a:r>
              <a:rPr lang="en-GB" dirty="0"/>
              <a:t>Going professional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E7D9A66-A709-5A70-86D1-A914880B88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0510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45"/>
    </mc:Choice>
    <mc:Fallback>
      <p:transition spd="slow" advTm="46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753</Words>
  <Application>Microsoft Office PowerPoint</Application>
  <PresentationFormat>Widescreen</PresentationFormat>
  <Paragraphs>107</Paragraphs>
  <Slides>25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Office Theme</vt:lpstr>
      <vt:lpstr>Role of Fiji Teachers Union from 1929 to 2025</vt:lpstr>
      <vt:lpstr>The role of union in  struggling for better rights in Girmit Diaspora Fiji – Fiji Teachers Union</vt:lpstr>
      <vt:lpstr>The role of union in  struggling for better rights in Girmit Diaspora Fiji – Fiji Teachers Union</vt:lpstr>
      <vt:lpstr>The role of union in  struggling for better rights in Girmit Diaspora Fiji – Fiji Teachers Union</vt:lpstr>
      <vt:lpstr>The role of union in  struggling for better rights in Girmit Diaspora Fiji – Fiji Teachers Union</vt:lpstr>
      <vt:lpstr>The role of union in  struggling for better rights in Girmit Diaspora Fiji – Fiji Teachers Union</vt:lpstr>
      <vt:lpstr>The role of union in  struggling for better rights in Girmit Diaspora Fiji – Fiji Teachers Union</vt:lpstr>
      <vt:lpstr>The role of union in  struggling for better rights in Girmit Diaspora Fiji – Fiji Teachers Union</vt:lpstr>
      <vt:lpstr>The role of union in  struggling for better rights in Girmit Diaspora Fiji – Fiji Teachers Union</vt:lpstr>
      <vt:lpstr>The role of union in  struggling for better rights in Girmit Diaspora Fiji – Fiji Teachers Union</vt:lpstr>
      <vt:lpstr>The role of union in  struggling for better rights in Girmit Diaspora Fiji – Fiji Teachers Union</vt:lpstr>
      <vt:lpstr>The role of union in  struggling for better rights in Girmit Diaspora Fiji – Fiji Teachers Union</vt:lpstr>
      <vt:lpstr>The role of union in  struggling for better rights in Girmit Diaspora Fiji – Fiji Teachers Union</vt:lpstr>
      <vt:lpstr>The role of union in  struggling for better rights in Girmit Diaspora Fiji – Fiji Teachers Union</vt:lpstr>
      <vt:lpstr>The role of union in  struggling for better rights in Girmit Diaspora Fiji – Fiji Teachers Union</vt:lpstr>
      <vt:lpstr>The role of union in  struggling for better rights in Girmit Diaspora Fiji – Fiji Teachers Union</vt:lpstr>
      <vt:lpstr>The role of union in  struggling for better rights in Girmit Diaspora Fiji – Fiji Teachers Union</vt:lpstr>
      <vt:lpstr>The role of union in  struggling for better rights in Girmit Diaspora Fiji – Fiji Teachers Union</vt:lpstr>
      <vt:lpstr>The role of union in  struggling for better rights in Girmit Diaspora Fiji – Fiji Teachers Union</vt:lpstr>
      <vt:lpstr>The role of union in  struggling for better rights in Girmit Diaspora Fiji – Fiji Teachers Union</vt:lpstr>
      <vt:lpstr>The role of union in  struggling for better rights in Girmit Diaspora Fiji – Fiji Teachers Union</vt:lpstr>
      <vt:lpstr>The role of union in  struggling for better rights in Girmit Diaspora Fiji – Fiji Teachers Union</vt:lpstr>
      <vt:lpstr>The role of union in  struggling for better rights in Girmit Diaspora Fiji – Fiji Teachers Union</vt:lpstr>
      <vt:lpstr>The role of union in  struggling for better rights in Girmit Diaspora Fiji – Fiji Teachers Union</vt:lpstr>
      <vt:lpstr>The role of union in  struggling for better rights in Girmit Diaspora Fiji – Fiji Teachers Union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Kim Kumar</dc:creator>
  <cp:lastModifiedBy>Kim Kumar</cp:lastModifiedBy>
  <cp:revision>2</cp:revision>
  <dcterms:created xsi:type="dcterms:W3CDTF">2025-04-01T06:30:58Z</dcterms:created>
  <dcterms:modified xsi:type="dcterms:W3CDTF">2025-05-26T23:37:21Z</dcterms:modified>
</cp:coreProperties>
</file>